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comments/comment2.xml" ContentType="application/vnd.openxmlformats-officedocument.presentationml.comments+xml"/>
  <Override PartName="/ppt/notesSlides/notesSlide64.xml" ContentType="application/vnd.openxmlformats-officedocument.presentationml.notesSlide+xml"/>
  <Override PartName="/ppt/comments/comment3.xml" ContentType="application/vnd.openxmlformats-officedocument.presentationml.comments+xml"/>
  <Override PartName="/ppt/notesSlides/notesSlide65.xml" ContentType="application/vnd.openxmlformats-officedocument.presentationml.notesSlide+xml"/>
  <Override PartName="/ppt/comments/comment4.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notesSlides/notesSlide78.xml" ContentType="application/vnd.openxmlformats-officedocument.presentationml.notesSlide+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79.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notesSlides/notesSlide80.xml" ContentType="application/vnd.openxmlformats-officedocument.presentationml.notesSlide+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handoutMasterIdLst>
    <p:handoutMasterId r:id="rId107"/>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21" r:id="rId45"/>
    <p:sldId id="423" r:id="rId46"/>
    <p:sldId id="426" r:id="rId47"/>
    <p:sldId id="425" r:id="rId48"/>
    <p:sldId id="432" r:id="rId49"/>
    <p:sldId id="437" r:id="rId50"/>
    <p:sldId id="433" r:id="rId51"/>
    <p:sldId id="434" r:id="rId52"/>
    <p:sldId id="435" r:id="rId53"/>
    <p:sldId id="436" r:id="rId54"/>
    <p:sldId id="429" r:id="rId55"/>
    <p:sldId id="428" r:id="rId56"/>
    <p:sldId id="414" r:id="rId57"/>
    <p:sldId id="416" r:id="rId58"/>
    <p:sldId id="417" r:id="rId59"/>
    <p:sldId id="418" r:id="rId60"/>
    <p:sldId id="419" r:id="rId61"/>
    <p:sldId id="420" r:id="rId62"/>
    <p:sldId id="424" r:id="rId63"/>
    <p:sldId id="430" r:id="rId64"/>
    <p:sldId id="471" r:id="rId65"/>
    <p:sldId id="464" r:id="rId66"/>
    <p:sldId id="431" r:id="rId67"/>
    <p:sldId id="438" r:id="rId68"/>
    <p:sldId id="440" r:id="rId69"/>
    <p:sldId id="441" r:id="rId70"/>
    <p:sldId id="444" r:id="rId71"/>
    <p:sldId id="445" r:id="rId72"/>
    <p:sldId id="449" r:id="rId73"/>
    <p:sldId id="439" r:id="rId74"/>
    <p:sldId id="447" r:id="rId75"/>
    <p:sldId id="446" r:id="rId76"/>
    <p:sldId id="448" r:id="rId77"/>
    <p:sldId id="451" r:id="rId78"/>
    <p:sldId id="450" r:id="rId79"/>
    <p:sldId id="466" r:id="rId80"/>
    <p:sldId id="465" r:id="rId81"/>
    <p:sldId id="452" r:id="rId82"/>
    <p:sldId id="453" r:id="rId83"/>
    <p:sldId id="454" r:id="rId84"/>
    <p:sldId id="455" r:id="rId85"/>
    <p:sldId id="458" r:id="rId86"/>
    <p:sldId id="456" r:id="rId87"/>
    <p:sldId id="459" r:id="rId88"/>
    <p:sldId id="457" r:id="rId89"/>
    <p:sldId id="460" r:id="rId90"/>
    <p:sldId id="461" r:id="rId91"/>
    <p:sldId id="462" r:id="rId92"/>
    <p:sldId id="468" r:id="rId93"/>
    <p:sldId id="467" r:id="rId94"/>
    <p:sldId id="422" r:id="rId95"/>
    <p:sldId id="412" r:id="rId96"/>
    <p:sldId id="413" r:id="rId97"/>
    <p:sldId id="304" r:id="rId98"/>
    <p:sldId id="401" r:id="rId99"/>
    <p:sldId id="415" r:id="rId100"/>
    <p:sldId id="402" r:id="rId101"/>
    <p:sldId id="365" r:id="rId102"/>
    <p:sldId id="427" r:id="rId103"/>
    <p:sldId id="389" r:id="rId104"/>
    <p:sldId id="324" r:id="rId105"/>
  </p:sldIdLst>
  <p:sldSz cx="12192000" cy="6858000"/>
  <p:notesSz cx="6858000" cy="9144000"/>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4"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66CCFF"/>
    <a:srgbClr val="00FFFF"/>
    <a:srgbClr val="FF99FF"/>
    <a:srgbClr val="FFFF99"/>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2" autoAdjust="0"/>
    <p:restoredTop sz="75797" autoAdjust="0"/>
  </p:normalViewPr>
  <p:slideViewPr>
    <p:cSldViewPr snapToGrid="0">
      <p:cViewPr>
        <p:scale>
          <a:sx n="50" d="100"/>
          <a:sy n="50" d="100"/>
        </p:scale>
        <p:origin x="1002" y="2772"/>
      </p:cViewPr>
      <p:guideLst>
        <p:guide orient="horz" pos="2568"/>
        <p:guide pos="719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gs" Target="tags/tag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1">
    <p:pos x="12066" y="63"/>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4-12-10T23:25:57.045" idx="4">
    <p:pos x="12066" y="63"/>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12-10T23:25:57.045" idx="3">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2025/1/13</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3.084"/>
    </inkml:context>
    <inkml:brush xml:id="br0">
      <inkml:brushProperty name="width" value="0.035" units="cm"/>
      <inkml:brushProperty name="height" value="0.035" units="cm"/>
      <inkml:brushProperty name="color" value="#E71224"/>
    </inkml:brush>
  </inkml:definitions>
  <inkml:trace contextRef="#ctx0" brushRef="#br0">0 153 24575,'6'-2'0,"-1"1"0,1-1 0,-1 0 0,0 0 0,0-1 0,0 1 0,0-1 0,7-5 0,13-7 0,29-13 0,-40 19 0,1 1 0,1 1 0,-1 0 0,1 1 0,1 1 0,-1 0 0,17-2 0,97-20-1365,-107 24-5461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6.207"/>
    </inkml:context>
    <inkml:brush xml:id="br0">
      <inkml:brushProperty name="width" value="0.035" units="cm"/>
      <inkml:brushProperty name="height" value="0.035" units="cm"/>
      <inkml:brushProperty name="color" value="#E71224"/>
    </inkml:brush>
  </inkml:definitions>
  <inkml:trace contextRef="#ctx0" brushRef="#br0">0 0 24575,'2'1'0,"-1"-1"0,0 1 0,1-1 0,-1 1 0,0 0 0,0 0 0,1-1 0,-1 1 0,0 0 0,0 0 0,0 0 0,0 0 0,0 0 0,0 1 0,0-1 0,-1 0 0,1 0 0,0 1 0,0-1 0,-1 0 0,1 1 0,-1-1 0,0 0 0,1 1 0,-1-1 0,0 1 0,1 2 0,4 46 0,-4-45 0,2 402 0,-6-240 0,3-183-1365,0-3-5461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6.753"/>
    </inkml:context>
    <inkml:brush xml:id="br0">
      <inkml:brushProperty name="width" value="0.035" units="cm"/>
      <inkml:brushProperty name="height" value="0.035" units="cm"/>
      <inkml:brushProperty name="color" value="#E71224"/>
    </inkml:brush>
  </inkml:definitions>
  <inkml:trace contextRef="#ctx0" brushRef="#br0">1 88 24575,'5'0'0,"2"-6"0,5 0 0,5-1 0,0-3 0,3-1 0,2 2 0,-2-3 0,1 1 0,2 2 0,-3 3-8191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7.099"/>
    </inkml:context>
    <inkml:brush xml:id="br0">
      <inkml:brushProperty name="width" value="0.035" units="cm"/>
      <inkml:brushProperty name="height" value="0.035" units="cm"/>
      <inkml:brushProperty name="color" value="#E71224"/>
    </inkml:brush>
  </inkml:definitions>
  <inkml:trace contextRef="#ctx0" brushRef="#br0">3 1 24575,'-2'109'0,"5"121"0,-2-216 0,1 1 0,1-1 0,0 0 0,1 0 0,1 0 0,0 0 0,12 24 0,-15-35 0,-1-1 0,1 1 0,0 0 0,0 0 0,0-1 0,0 1 0,0-1 0,0 0 0,1 0 0,-1 0 0,1 0 0,-1 0 0,1 0 0,0-1 0,0 1 0,0-1 0,0 0 0,0 1 0,0-1 0,0-1 0,0 1 0,0 0 0,0-1 0,0 0 0,1 0 0,-1 0 0,0 0 0,0 0 0,0-1 0,1 1 0,-1-1 0,0 0 0,0 0 0,0 0 0,0 0 0,0 0 0,0-1 0,-1 0 0,1 1 0,5-5 0,31-18-1365,-20 15-5461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7.432"/>
    </inkml:context>
    <inkml:brush xml:id="br0">
      <inkml:brushProperty name="width" value="0.035" units="cm"/>
      <inkml:brushProperty name="height" value="0.035" units="cm"/>
      <inkml:brushProperty name="color" value="#E71224"/>
    </inkml:brush>
  </inkml:definitions>
  <inkml:trace contextRef="#ctx0" brushRef="#br0">67 213 24575,'2'0'0,"-1"-1"0,1 1 0,-1-1 0,0 0 0,1 0 0,-1 1 0,0-1 0,0 0 0,0 0 0,0-1 0,0 1 0,0 0 0,0 0 0,0 0 0,0-1 0,0 1 0,0 0 0,-1-1 0,1 1 0,0-2 0,15-39 0,-12 31 0,-1 3 0,-1-1 0,0 1 0,0-1 0,0 0 0,-1 0 0,-1 0 0,1 0 0,-2-14 0,0 21 0,1 0 0,0 0 0,0 0 0,-1 0 0,1 0 0,-1 1 0,1-1 0,-1 0 0,0 0 0,0 1 0,0-1 0,0 0 0,0 1 0,0-1 0,0 1 0,0 0 0,-1-1 0,1 1 0,0 0 0,-1-1 0,1 1 0,-1 0 0,0 0 0,1 1 0,-1-1 0,0 0 0,0 0 0,1 1 0,-1-1 0,0 1 0,0-1 0,0 1 0,0 0 0,0 0 0,1 0 0,-1 0 0,0 0 0,0 0 0,0 1 0,0-1 0,0 1 0,1-1 0,-1 1 0,0 0 0,0-1 0,-2 3 0,0-1 0,1 0 0,0 0 0,-1 0 0,1 0 0,0 0 0,0 1 0,1 0 0,-1 0 0,0-1 0,1 1 0,0 1 0,0-1 0,0 0 0,0 0 0,0 1 0,1-1 0,-1 1 0,1 0 0,0-1 0,0 1 0,0 0 0,0 7 0,-1 11 0,1 0 0,2 40 0,0-39 0,-1-19 0,0 1 0,0 0 0,0-1 0,1 1 0,0 0 0,0-1 0,0 1 0,1-1 0,-1 1 0,1-1 0,0 0 0,0 0 0,1 0 0,3 5 0,-3-6 0,0 0 0,0-1 0,1 1 0,-1-1 0,1 0 0,0 0 0,0 0 0,-1-1 0,1 1 0,0-1 0,0 0 0,1 0 0,-1-1 0,0 1 0,0-1 0,6 0 0,2 1-170,1-1-1,-1 0 0,0-1 1,0-1-1,1 0 0,-1-1 1,14-4-1,-5-1-6655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8.061"/>
    </inkml:context>
    <inkml:brush xml:id="br0">
      <inkml:brushProperty name="width" value="0.035" units="cm"/>
      <inkml:brushProperty name="height" value="0.035" units="cm"/>
      <inkml:brushProperty name="color" value="#E71224"/>
    </inkml:brush>
  </inkml:definitions>
  <inkml:trace contextRef="#ctx0" brushRef="#br0">1 31 24575,'5'0'0,"7"0"0,1-6 0,4 0 0,5-1 0,3 2 0,2 1 0,-2 2-8191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8.454"/>
    </inkml:context>
    <inkml:brush xml:id="br0">
      <inkml:brushProperty name="width" value="0.035" units="cm"/>
      <inkml:brushProperty name="height" value="0.035" units="cm"/>
      <inkml:brushProperty name="color" value="#E71224"/>
    </inkml:brush>
  </inkml:definitions>
  <inkml:trace contextRef="#ctx0" brushRef="#br0">1 27 24575,'5'0'0,"7"0"0,7 0 0,5 0 0,4 0 0,-3-5 0,-1-1 0,2-1 0,0 2 0,-3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9.248"/>
    </inkml:context>
    <inkml:brush xml:id="br0">
      <inkml:brushProperty name="width" value="0.035" units="cm"/>
      <inkml:brushProperty name="height" value="0.035" units="cm"/>
      <inkml:brushProperty name="color" value="#E71224"/>
    </inkml:brush>
  </inkml:definitions>
  <inkml:trace contextRef="#ctx0" brushRef="#br0">186 0 24575,'-3'1'0,"0"-1"0,1 1 0,-1 0 0,0 0 0,1 0 0,-1 1 0,1-1 0,-1 1 0,1-1 0,0 1 0,0 0 0,0-1 0,-1 1 0,2 0 0,-1 1 0,0-1 0,0 0 0,-2 5 0,-27 50 0,26-48 0,-33 50 0,25-40 0,0 0 0,-13 28 0,24-42 0,0-1 0,0 1 0,0 0 0,1 0 0,0-1 0,0 1 0,0 0 0,0 0 0,1 0 0,0 0 0,0 0 0,0 0 0,1 0 0,0 0 0,2 10 0,-1-13 0,-1 1 0,1 0 0,0-1 0,0 1 0,0-1 0,0 1 0,0-1 0,1 0 0,-1 0 0,1 0 0,-1 0 0,1-1 0,0 1 0,-1-1 0,1 1 0,0-1 0,0 0 0,0 0 0,0 0 0,0-1 0,1 1 0,-1-1 0,4 1 0,12 0 0,1 0 0,31-3 0,-29 1 0,-12 0-107,10 1-313,-1-1 1,27-6 0,-20 0-6407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9.580"/>
    </inkml:context>
    <inkml:brush xml:id="br0">
      <inkml:brushProperty name="width" value="0.035" units="cm"/>
      <inkml:brushProperty name="height" value="0.035" units="cm"/>
      <inkml:brushProperty name="color" value="#E71224"/>
    </inkml:brush>
  </inkml:definitions>
  <inkml:trace contextRef="#ctx0" brushRef="#br0">33 1 24575,'0'5'0,"0"7"0,0 7 0,0 5 0,-5-1 0,-2 0 0,0 2 0,2 2 0,1 1 0,2 1 0,0 1 0,2 1 0,0-1 0,0 1 0,0 0 0,1-5-8191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0.149"/>
    </inkml:context>
    <inkml:brush xml:id="br0">
      <inkml:brushProperty name="width" value="0.035" units="cm"/>
      <inkml:brushProperty name="height" value="0.035" units="cm"/>
      <inkml:brushProperty name="color" value="#E71224"/>
    </inkml:brush>
  </inkml:definitions>
  <inkml:trace contextRef="#ctx0" brushRef="#br0">3 1 24575,'-3'130'0,"6"139"0,-2-263 0,0 0 0,0 0 0,0 0 0,1-1 0,0 1 0,0 0 0,0-1 0,1 0 0,0 1 0,0-1 0,0 0 0,1 0 0,-1-1 0,1 1 0,0-1 0,1 0 0,-1 0 0,1 0 0,0 0 0,0-1 0,0 0 0,0 0 0,0 0 0,1-1 0,-1 1 0,1-2 0,0 1 0,-1 0 0,1-1 0,0 0 0,0 0 0,0-1 0,0 0 0,0 0 0,0 0 0,0-1 0,0 0 0,0 0 0,-1 0 0,1-1 0,0 0 0,10-5 0,-14 7 0,1-1 0,-1 0 0,0 0 0,0 0 0,1-1 0,-1 1 0,0 0 0,0-1 0,0 0 0,-1 1 0,1-1 0,0 0 0,-1 0 0,1 0 0,-1 0 0,1 0 0,-1 0 0,0 0 0,0 0 0,0-1 0,0 1 0,0 0 0,-1-1 0,1 1 0,-1-1 0,0 1 0,1-1 0,-1 1 0,0-1 0,0 1 0,-1-1 0,1 1 0,0 0 0,-1-1 0,0 1 0,1-1 0,-1 1 0,0 0 0,0 0 0,0-1 0,-1 1 0,1 0 0,0 0 0,-1 0 0,1 0 0,-1 0 0,0 1 0,0-1 0,0 0 0,0 1 0,0 0 0,0-1 0,0 1 0,0 0 0,0 0 0,-1 0 0,1 0 0,0 0 0,-1 1 0,1-1 0,-5 0 0,3 0-85,0 0 0,0 1-1,0-1 1,0 1 0,0-1-1,0 1 1,0 1 0,0-1-1,0 0 1,0 1 0,0 0-1,0 0 1,1 0 0,-1 1-1,-5 1 1,1 5-6741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0.611"/>
    </inkml:context>
    <inkml:brush xml:id="br0">
      <inkml:brushProperty name="width" value="0.035" units="cm"/>
      <inkml:brushProperty name="height" value="0.035" units="cm"/>
      <inkml:brushProperty name="color" value="#E71224"/>
    </inkml:brush>
  </inkml:definitions>
  <inkml:trace contextRef="#ctx0" brushRef="#br0">0 34 24575,'3'1'0,"0"0"0,0 0 0,0 1 0,0-1 0,0 0 0,0 1 0,0 0 0,-1 0 0,1 0 0,-1 0 0,1 0 0,-1 0 0,0 1 0,0-1 0,0 1 0,0-1 0,0 1 0,1 4 0,25 24 0,-23-28 0,-1-1 0,1 0 0,0-1 0,-1 1 0,1-1 0,0 0 0,0 0 0,0 0 0,0-1 0,0 0 0,0 0 0,-1 0 0,1 0 0,0-1 0,0 0 0,9-3 0,-11 4 0,-1-1 0,0 0 0,1 0 0,-1 0 0,0 0 0,0 0 0,0 0 0,0-1 0,0 1 0,0-1 0,0 1 0,0-1 0,-1 0 0,1 0 0,-1 0 0,1 0 0,-1 0 0,0 0 0,1 0 0,-1 0 0,0 0 0,0-1 0,-1 1 0,1 0 0,0-1 0,-1 1 0,0 0 0,1-1 0,-1 1 0,0-1 0,0 1 0,0-1 0,-1 1 0,1 0 0,-2-5 0,1 5-59,0-1 0,0 1-1,-1-1 1,1 1-1,-1 0 1,0 0 0,1 0-1,-1 0 1,0 0 0,0 0-1,0 0 1,-1 1 0,1-1-1,0 1 1,-1 0-1,1-1 1,-1 1 0,1 0-1,-1 1 1,1-1 0,-1 0-1,-4 0 1,-17-4-6767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3.494"/>
    </inkml:context>
    <inkml:brush xml:id="br0">
      <inkml:brushProperty name="width" value="0.035" units="cm"/>
      <inkml:brushProperty name="height" value="0.035" units="cm"/>
      <inkml:brushProperty name="color" value="#E71224"/>
    </inkml:brush>
  </inkml:definitions>
  <inkml:trace contextRef="#ctx0" brushRef="#br0">0 0 24575,'5'2'0,"0"-1"0,0 1 0,0 1 0,-1-1 0,1 1 0,-1-1 0,1 1 0,-1 1 0,0-1 0,5 6 0,1-1 0,19 16 0,0 2 0,46 54 0,-64-67 0,-2 0 0,0 1 0,0 0 0,-1 1 0,-1 0 0,0 0 0,-1 0 0,-1 1 0,4 19 0,5 1 120,-14-35-154,0-1 0,0 1 1,1 0-1,-1 0 0,1-1 0,-1 1 1,0 0-1,1-1 0,-1 1 0,1-1 1,-1 1-1,1-1 0,0 1 0,-1-1 1,1 1-1,0-1 0,-1 1 0,1-1 1,0 0-1,-1 1 0,1-1 0,0 0 1,0 0-1,-1 1 0,1-1 0,0 0 1,0 0-1,-1 0 0,1 0 0,0 0 1,0 0-1,0 0 0,-1 0 0,1-1 1,0 1-1,0 0 0,-1 0 0,1-1 1,0 1-1,-1 0 0,1-1 0,0 1 1,0-1-1,8-9-6792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1.359"/>
    </inkml:context>
    <inkml:brush xml:id="br0">
      <inkml:brushProperty name="width" value="0.035" units="cm"/>
      <inkml:brushProperty name="height" value="0.035" units="cm"/>
      <inkml:brushProperty name="color" value="#E71224"/>
    </inkml:brush>
  </inkml:definitions>
  <inkml:trace contextRef="#ctx0" brushRef="#br0">32 154 24575,'-27'6'0,"26"-6"0,1 0 0,0 1 0,-1-1 0,1 0 0,0 1 0,0-1 0,-1 0 0,1 1 0,0-1 0,0 0 0,-1 1 0,1-1 0,0 1 0,0-1 0,0 0 0,0 1 0,0-1 0,0 1 0,-1-1 0,1 1 0,0-1 0,0 1 0,0-1 0,1 0 0,-1 1 0,0-1 0,0 1 0,0-1 0,0 1 0,0-1 0,1 1 0,1 2 0,0 0 0,0-1 0,0 1 0,0-1 0,1 1 0,-1-1 0,1 0 0,0 0 0,-1 0 0,1 0 0,0 0 0,4 1 0,37 14 0,-29-12 0,1 1 0,-1 0 0,0 1 0,24 16 0,-37-22 0,1 1 0,-1 0 0,0 0 0,0 0 0,0 0 0,0 0 0,0 0 0,0 1 0,0-1 0,-1 1 0,1-1 0,-1 1 0,0-1 0,0 1 0,0 0 0,0 0 0,0 0 0,-1 0 0,1-1 0,-1 1 0,1 0 0,-1 0 0,0 0 0,-1 0 0,1 0 0,0 0 0,-1 0 0,1 0 0,-1 0 0,0-1 0,-2 6 0,-4 0 0,0 1 0,0-1 0,0 0 0,-1-1 0,0 0 0,-1 0 0,0-1 0,0 0 0,0 0 0,-15 6 0,23-11 0,0-1 0,0 1 0,0-1 0,0 1 0,0-1 0,0 0 0,0 1 0,0-1 0,0 0 0,0 0 0,0 0 0,0 1 0,0-1 0,0 0 0,0 0 0,0 0 0,0-1 0,0 1 0,0 0 0,0 0 0,0-1 0,0 1 0,1 0 0,-1-1 0,0 1 0,0-1 0,0 1 0,0-1 0,0 1 0,1-1 0,-2 0 0,1-2 0,-1 1 0,1 0 0,0 0 0,0-1 0,0 1 0,0-1 0,1 1 0,-1-1 0,0 1 0,1-1 0,0-5 0,0-1 0,0 0 0,0 0 0,1 0 0,1-1 0,-1 1 0,5-12 0,1 7 0,1 1 0,1 0 0,0 0 0,1 1 0,12-14 0,-8 11 0,-1 0 0,15-24 0,-20 26-108,-1 1 156,0 0 0,0 0 1,-1 0-1,6-19 1,-12 29-93,1 0-1,0 0 1,-1 0 0,1 0 0,-1 0 0,0-1 0,1 1 0,-1 0 0,0 0 0,-1 0 0,1-1 0,0 1 0,-1 0 0,1 0-1,-1 0 1,1 0 0,-1 0 0,0 0 0,0 0 0,0 0 0,0 0 0,0 0 0,-1 0 0,1 0 0,0 1 0,-1-1 0,0 1-1,1-1 1,-1 1 0,0-1 0,0 1 0,1 0 0,-5-2 0,-13-4-6782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086"/>
    </inkml:context>
    <inkml:brush xml:id="br0">
      <inkml:brushProperty name="width" value="0.035" units="cm"/>
      <inkml:brushProperty name="height" value="0.035" units="cm"/>
      <inkml:brushProperty name="color" value="#E71224"/>
    </inkml:brush>
  </inkml:definitions>
  <inkml:trace contextRef="#ctx0" brushRef="#br0">0 1 24575,'12'34'0,"0"-4"0,-9-4 0,1 51 0,-4-55 0,0 0 0,2-1 0,8 41 0,-4-34 0,-1 0 0,-2 0 0,0 44 0,1-2 0,-4-65 0,0-1 0,1 0 0,0 1 0,0-1 0,0 0 0,0 1 0,1-1 0,0 0 0,0 0 0,0 0 0,0 0 0,5 5 0,-6-8 0,0 0 0,1 1 0,-1-1 0,0 0 0,1-1 0,-1 1 0,1 0 0,0 0 0,-1-1 0,1 1 0,-1 0 0,1-1 0,0 0 0,-1 1 0,1-1 0,0 0 0,0 0 0,-1 0 0,1 0 0,0 0 0,-1 0 0,1-1 0,0 1 0,0-1 0,-1 1 0,1-1 0,-1 1 0,1-1 0,-1 0 0,1 0 0,-1 0 0,1 0 0,-1 0 0,1 0 0,0-1 0,7-6 0,0-1 0,0 1 0,10-15 0,-14 17 0,1-1 0,-1 1 0,1 0 0,0 0 0,0 1 0,0-1 0,1 1 0,0 1 0,9-5 0,-15 8 0,0 1 0,0-1 0,0 1 0,0-1 0,1 1 0,-1-1 0,0 1 0,0 0 0,1 0 0,-1 0 0,0 0 0,0 0 0,1 0 0,-1 0 0,0 0 0,0 0 0,1 0 0,-1 1 0,0-1 0,0 1 0,1-1 0,-1 1 0,0-1 0,0 1 0,0-1 0,0 1 0,1 1 0,0 0 0,-1 0 0,0 0 0,0 0 0,0 0 0,0 0 0,-1 0 0,1 1 0,0-1 0,-1 0 0,0 0 0,1 1 0,-1-1 0,0 5 0,-1 2 0,0 1 0,0 0 0,-1-1 0,0 1 0,-1-1 0,-4 11 0,-6 2 0,10-19 0,0 1 0,0 0 0,1 0 0,0 0 0,0 0 0,0 0 0,0 0 0,0 0 0,1 1 0,0-1 0,-2 9 0,8-11-1365,1-5-5461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418"/>
    </inkml:context>
    <inkml:brush xml:id="br0">
      <inkml:brushProperty name="width" value="0.035" units="cm"/>
      <inkml:brushProperty name="height" value="0.035" units="cm"/>
      <inkml:brushProperty name="color" value="#E71224"/>
    </inkml:brush>
  </inkml:definitions>
  <inkml:trace contextRef="#ctx0" brushRef="#br0">0 0 24575,'0'6'0,"0"6"0,0 7 0,0 5 0,0-2-8191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78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3.156"/>
    </inkml:context>
    <inkml:brush xml:id="br0">
      <inkml:brushProperty name="width" value="0.035" units="cm"/>
      <inkml:brushProperty name="height" value="0.035" units="cm"/>
      <inkml:brushProperty name="color" value="#E71224"/>
    </inkml:brush>
  </inkml:definitions>
  <inkml:trace contextRef="#ctx0" brushRef="#br0">1 0 24575,'5'0'0,"7"0"0,7 0 0,5 0 0,4 0 0,-3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3.536"/>
    </inkml:context>
    <inkml:brush xml:id="br0">
      <inkml:brushProperty name="width" value="0.035" units="cm"/>
      <inkml:brushProperty name="height" value="0.035" units="cm"/>
      <inkml:brushProperty name="color" value="#E71224"/>
    </inkml:brush>
  </inkml:definitions>
  <inkml:trace contextRef="#ctx0" brushRef="#br0">34 0 24575,'-1'1'0,"-1"-1"0,1 1 0,0-1 0,-1 1 0,1 0 0,0 0 0,0 0 0,0 0 0,0-1 0,-1 1 0,1 1 0,1-1 0,-1 0 0,0 0 0,0 0 0,0 0 0,0 1 0,1-1 0,-1 0 0,1 1 0,-1-1 0,1 0 0,-1 1 0,1-1 0,0 1 0,0-1 0,0 3 0,-6 46 0,6-44 0,-5 76 0,10 116 0,-4-193 0,0-1 0,0 1 0,1-1 0,-1 1 0,1-1 0,0 0 0,0 1 0,1-1 0,-1 0 0,1-1 0,0 1 0,0 0 0,0-1 0,0 0 0,1 1 0,0-1 0,-1-1 0,1 1 0,0 0 0,0-1 0,1 0 0,-1 0 0,0 0 0,1-1 0,-1 1 0,1-1 0,-1 0 0,1 0 0,0-1 0,-1 1 0,1-1 0,0 0 0,-1 0 0,1-1 0,0 0 0,0 1 0,-1-1 0,1-1 0,-1 1 0,1-1 0,-1 0 0,0 0 0,0 0 0,0 0 0,0-1 0,0 0 0,5-4 0,34-45-1365,-32 35-5461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4.020"/>
    </inkml:context>
    <inkml:brush xml:id="br0">
      <inkml:brushProperty name="width" value="0.035" units="cm"/>
      <inkml:brushProperty name="height" value="0.035" units="cm"/>
      <inkml:brushProperty name="color" value="#E71224"/>
    </inkml:brush>
  </inkml:definitions>
  <inkml:trace contextRef="#ctx0" brushRef="#br0">140 1 24575,'-5'1'0,"1"1"0,-1 0 0,0 0 0,1 1 0,0-1 0,-1 1 0,1 0 0,0 0 0,-6 7 0,-11 6 0,14-12 0,0 0 0,0 1 0,1 0 0,0 0 0,0 0 0,0 1 0,0-1 0,-5 9 0,11-13 0,-1 1 0,0-1 0,0 1 0,1-1 0,-1 1 0,0-1 0,1 1 0,0-1 0,-1 1 0,1 0 0,0-1 0,0 1 0,0 0 0,0-1 0,0 1 0,0 0 0,1 2 0,0-1 0,0-1 0,1 1 0,-1-1 0,1 0 0,-1 1 0,1-1 0,0 0 0,-1 0 0,1 0 0,0-1 0,0 1 0,1 0 0,-1-1 0,4 3 0,2 0 0,-1 0 0,0 1 0,0 1 0,0-1 0,-1 1 0,0 0 0,9 11 0,-12-13 0,-1-1 0,0 1 0,0 0 0,-1 0 0,1 0 0,-1 0 0,0 0 0,0 1 0,0-1 0,-1 0 0,1 0 0,-1 1 0,0-1 0,0 0 0,-1 1 0,1-1 0,-3 8 0,0 0 0,-2 0 0,1 1 0,-1-1 0,-1-1 0,0 1 0,-1-1 0,-11 15 0,7-10 0,-8 26-1365,13-21-5461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5.285"/>
    </inkml:context>
    <inkml:brush xml:id="br0">
      <inkml:brushProperty name="width" value="0.035" units="cm"/>
      <inkml:brushProperty name="height" value="0.035" units="cm"/>
      <inkml:brushProperty name="color" value="#E71224"/>
    </inkml:brush>
  </inkml:definitions>
  <inkml:trace contextRef="#ctx0" brushRef="#br0">137 1 24575,'-1'25'0,"-1"1"0,-10 37 0,7-41 0,1 0 0,2 1 0,-1 40 0,3-59 0,0 0 0,0 0 0,0 0 0,1-1 0,0 1 0,0 0 0,0-1 0,0 1 0,1-1 0,-1 1 0,1-1 0,0 1 0,0-1 0,0 0 0,0 0 0,1 0 0,-1 0 0,1-1 0,0 1 0,0-1 0,0 1 0,0-1 0,6 3 0,3 0 0,0-1 0,0 0 0,0-1 0,0-1 0,23 3 0,-22-4 0,0 0 0,-1 1 0,1 1 0,-1 0 0,21 9 0,-31-11 0,0 0 0,1 0 0,-1 0 0,0 1 0,0-1 0,0 1 0,0-1 0,0 1 0,0 0 0,0 0 0,0 0 0,-1 0 0,1 0 0,-1 0 0,0 0 0,1 0 0,-1 1 0,0-1 0,0 1 0,-1-1 0,1 0 0,0 1 0,-1-1 0,1 1 0,-1 0 0,0-1 0,0 1 0,0-1 0,0 1 0,-1-1 0,1 1 0,-2 3 0,1-1 0,-1 0 0,-1 0 0,1-1 0,-1 1 0,0-1 0,0 1 0,0-1 0,0 0 0,-1 0 0,1-1 0,-1 1 0,0-1 0,-1 0 0,-6 5 0,-163 76 0,84-43 0,84-37 17,0 0 0,0 0 1,0 0-1,1 0 0,0 1 0,-7 8 0,10-12-67,1 0 1,0 0-1,0 1 1,-1-1-1,1 0 1,0 1-1,0-1 1,0 1-1,0-1 1,1 1-1,-1 0 1,0-1-1,1 1 1,-1 0-1,1-1 1,-1 1-1,1 0 1,0 0-1,0 0 1,0-1-1,0 1 1,0 0-1,0 0 1,0-1-1,1 1 1,-1 0-1,1 0 1,-1-1-1,2 3 1,7 5-6777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8.363"/>
    </inkml:context>
    <inkml:brush xml:id="br0">
      <inkml:brushProperty name="width" value="0.035" units="cm"/>
      <inkml:brushProperty name="height" value="0.035" units="cm"/>
      <inkml:brushProperty name="color" value="#E71224"/>
    </inkml:brush>
  </inkml:definitions>
  <inkml:trace contextRef="#ctx0" brushRef="#br0">2 33 24575,'-2'91'0,"4"105"0,3-164 0,-5-31 0,0 0 0,0 1 0,0-1 0,0 0 0,1 1 0,-1-1 0,0 0 0,1 0 0,-1 0 0,1 1 0,-1-1 0,1 0 0,0 0 0,-1 0 0,1 0 0,0 0 0,0 0 0,0 0 0,0 0 0,0 0 0,1 1 0,0-5 0,0 1 0,-1-1 0,0 1 0,0-1 0,0 0 0,0 0 0,0 0 0,0 1 0,-1-1 0,1 0 0,-1 0 0,0 0 0,0 0 0,0-5 0,0 5 0,0-66 0,0 47 0,0 1 0,1-1 0,6-36 0,-6 52 0,1 0 0,-1 0 0,2 0 0,-1 1 0,1-1 0,-1 1 0,1-1 0,1 1 0,-1 0 0,1 0 0,0 0 0,0 0 0,1 1 0,-1 0 0,1 0 0,0 0 0,7-4 0,0 1 24,0 0 0,1 1 0,0 1 0,17-6 0,-27 10-95,1 0 1,0 0-1,0 0 0,-1 1 0,1 0 1,0-1-1,0 1 0,-1 0 1,1 1-1,0-1 0,0 1 0,-1-1 1,1 1-1,0 0 0,-1 1 1,1-1-1,-1 1 0,1-1 0,-1 1 1,5 3-1,5 9-6755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8.987"/>
    </inkml:context>
    <inkml:brush xml:id="br0">
      <inkml:brushProperty name="width" value="0.035" units="cm"/>
      <inkml:brushProperty name="height" value="0.035" units="cm"/>
      <inkml:brushProperty name="color" value="#E71224"/>
    </inkml:brush>
  </inkml:definitions>
  <inkml:trace contextRef="#ctx0" brushRef="#br0">0 2 24575,'26'0'0,"-15"-1"0,0 1 0,0 0 0,0 1 0,1 0 0,13 4 0,-22-5 0,0 1 0,0 1 0,0-1 0,0 0 0,-1 1 0,1 0 0,0-1 0,-1 1 0,0 0 0,1 0 0,-1 0 0,0 1 0,0-1 0,0 1 0,0-1 0,0 1 0,-1-1 0,1 1 0,-1 0 0,0 0 0,0 0 0,0 0 0,1 6 0,3 26 0,-4-28 0,0 0 0,0 1 0,0-1 0,1 0 0,0 0 0,0 0 0,4 7 0,-5-12 0,0 0 0,1 0 0,-1-1 0,1 1 0,-1-1 0,1 1 0,0-1 0,0 1 0,-1-1 0,1 0 0,0 0 0,0 0 0,0 0 0,0 0 0,0-1 0,0 1 0,1-1 0,-1 1 0,0-1 0,0 0 0,0 0 0,0 1 0,1-2 0,-1 1 0,0 0 0,0 0 0,0-1 0,0 1 0,3-2 0,5-1 19,-1 0-1,1 0 0,-1-1 0,12-7 1,10-4-1476,-10 6-5369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4.057"/>
    </inkml:context>
    <inkml:brush xml:id="br0">
      <inkml:brushProperty name="width" value="0.035" units="cm"/>
      <inkml:brushProperty name="height" value="0.035" units="cm"/>
      <inkml:brushProperty name="color" value="#E71224"/>
    </inkml:brush>
  </inkml:definitions>
  <inkml:trace contextRef="#ctx0" brushRef="#br0">1 1 24575,'12'1'0,"1"1"0,-1 0 0,0 1 0,1 0 0,-2 1 0,1 1 0,0-1 0,-1 2 0,0 0 0,18 12 0,18 9 0,-44-26 0,0 1 0,0-1 0,0 1 0,0 0 0,0 0 0,-1 0 0,1 0 0,-1 1 0,1-1 0,-1 0 0,0 1 0,0 0 0,0 0 0,0 0 0,-1-1 0,1 2 0,-1-1 0,0 0 0,0 0 0,0 0 0,0 0 0,0 1 0,-1-1 0,1 1 0,-1-1 0,0 0 0,0 1 0,0-1 0,0 0 0,-1 1 0,0-1 0,-1 6 0,-2 1 0,0-1 0,0 1 0,-1-1 0,0 0 0,0-1 0,-1 1 0,0-1 0,-1 0 0,-11 11 0,-9 12 0,27-31 0,0 0 0,0 0 0,-1 0 0,1 0 0,0 0 0,0 0 0,0 1 0,0-1 0,0 0 0,0 0 0,0 0 0,0 0 0,0 0 0,0 0 0,-1 0 0,1 0 0,0 1 0,0-1 0,0 0 0,0 0 0,0 0 0,0 0 0,0 0 0,0 0 0,0 1 0,0-1 0,0 0 0,0 0 0,0 0 0,0 0 0,0 0 0,0 0 0,0 1 0,0-1 0,0 0 0,1 0 0,-1 0 0,0 0 0,0 0 0,0 0 0,0 0 0,0 0 0,0 1 0,0-1 0,0 0 0,0 0 0,0 0 0,1 0 0,-1 0 0,0 0 0,0 0 0,0 0 0,0 0 0,0 0 0,0 0 0,0 0 0,1 0 0,-1 0 0,0 0 0,0 0 0,0 0 0,0 0 0,0 0 0,1 0 0,20-10 0,-6 1 0,15-9 0,0 2 0,1 0 0,34-11 0,-61 26-136,-1 0-1,1-1 1,0 0-1,-1 0 1,1 0-1,-1 0 1,0 0-1,1-1 0,2-2 1,6-10-6690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9.369"/>
    </inkml:context>
    <inkml:brush xml:id="br0">
      <inkml:brushProperty name="width" value="0.035" units="cm"/>
      <inkml:brushProperty name="height" value="0.035" units="cm"/>
      <inkml:brushProperty name="color" value="#E71224"/>
    </inkml:brush>
  </inkml:definitions>
  <inkml:trace contextRef="#ctx0" brushRef="#br0">1 26 24575,'5'0'0,"7"0"0,8 0 0,-1-6 0,3-1 0,2 0 0,-2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9.737"/>
    </inkml:context>
    <inkml:brush xml:id="br0">
      <inkml:brushProperty name="width" value="0.035" units="cm"/>
      <inkml:brushProperty name="height" value="0.035" units="cm"/>
      <inkml:brushProperty name="color" value="#E71224"/>
    </inkml:brush>
  </inkml:definitions>
  <inkml:trace contextRef="#ctx0" brushRef="#br0">1 1 24575,'5'0'0,"8"0"0,6 0 0,6 0 0,4 0 0,3 0 0,0 0 0,-4 0-8191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2.013"/>
    </inkml:context>
    <inkml:brush xml:id="br0">
      <inkml:brushProperty name="width" value="0.035" units="cm"/>
      <inkml:brushProperty name="height" value="0.035" units="cm"/>
      <inkml:brushProperty name="color" value="#E71224"/>
    </inkml:brush>
  </inkml:definitions>
  <inkml:trace contextRef="#ctx0" brushRef="#br0">322 131 24575,'-3'-4'0,"1"0"0,-1 1 0,1-1 0,-1 1 0,-1-1 0,1 1 0,0 0 0,-1 0 0,1 0 0,-1 1 0,0-1 0,-7-2 0,-7-7 0,13 7 0,-9-6 0,0-1 0,-1 2 0,-22-13 0,32 21 0,1 0 0,-1 0 0,0 0 0,1 1 0,-1 0 0,0 0 0,0 0 0,0 0 0,0 1 0,0-1 0,0 1 0,0 1 0,0-1 0,0 1 0,0 0 0,0 0 0,-6 2 0,6 0 0,1-1 0,0 1 0,0 0 0,0 0 0,0 0 0,1 0 0,-1 1 0,1-1 0,0 1 0,0 0 0,0 0 0,1 0 0,-1 1 0,1-1 0,0 1 0,0-1 0,1 1 0,-1 0 0,0 5 0,-2 9 0,0 0 0,2 0 0,-1 30 0,2-24 0,0-5 0,0 0 0,1 0 0,2 0 0,0 0 0,8 34 0,-9-49 0,1-1 0,0 1 0,0-1 0,0 0 0,0 0 0,1 0 0,-1 0 0,1-1 0,0 1 0,0-1 0,1 1 0,-1-1 0,1 0 0,-1 0 0,1-1 0,0 1 0,0-1 0,0 0 0,0 0 0,1 0 0,-1 0 0,0-1 0,1 0 0,-1 0 0,1 0 0,0 0 0,-1-1 0,1 0 0,0 0 0,6-1 0,-6 1 0,0-1 0,0 0 0,0 0 0,0-1 0,0 1 0,0-1 0,-1 0 0,1-1 0,-1 1 0,0-1 0,1 0 0,-1 0 0,0 0 0,0 0 0,-1-1 0,1 1 0,-1-1 0,0 0 0,0 0 0,0-1 0,4-7 0,-1 1 0,-1 0 0,0-1 0,-1 1 0,0-1 0,0 0 0,-1 0 0,2-19 0,-7 25 0,-5 13 0,-4 15 0,4 8 0,2 0 0,2 0 0,0 0 0,2 0 0,4 43 0,-2-13 0,-1-49 0,1 1 0,0-1 0,0 1 0,2-1 0,-1 0 0,1 0 0,1 0 0,0 0 0,5 11 0,-6-17 0,0 0 0,0-1 0,0 1 0,0-1 0,1 0 0,0 0 0,0 0 0,0-1 0,0 1 0,0-1 0,1 0 0,-1 0 0,1-1 0,0 1 0,0-1 0,0 0 0,0 0 0,0-1 0,1 1 0,-1-1 0,6 0 0,1 0 0,-1 0 0,1-1 0,-1-1 0,1 0 0,-1-1 0,0 0 0,15-5 0,-24 7 0,1-1 0,0 1 0,-1-1 0,1 0 0,-1 0 0,1 0 0,-1-1 0,0 1 0,0-1 0,1 1 0,-1-1 0,0 1 0,0-1 0,0 0 0,-1 0 0,1 0 0,0 0 0,-1-1 0,1 1 0,-1 0 0,0-1 0,0 1 0,0-1 0,0 1 0,0-1 0,0 1 0,-1-1 0,1 1 0,-1-1 0,0 0 0,0 1 0,0-1 0,0 0 0,0 1 0,-1-1 0,1 0 0,-1-2 0,-1 2 0,1 1 0,0-1 0,-1 1 0,0-1 0,1 1 0,-1 0 0,0 0 0,0 0 0,-1 0 0,1 0 0,0 0 0,0 0 0,-1 1 0,1-1 0,-1 1 0,0 0 0,1-1 0,-1 1 0,0 1 0,0-1 0,0 0 0,1 1 0,-6-1 0,-7-1 0,-1 0 0,-28 2 0,41 0 0,81-10-292,80-21 1,-126 24-491,-4 1-6044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2.666"/>
    </inkml:context>
    <inkml:brush xml:id="br0">
      <inkml:brushProperty name="width" value="0.035" units="cm"/>
      <inkml:brushProperty name="height" value="0.035" units="cm"/>
      <inkml:brushProperty name="color" value="#E71224"/>
    </inkml:brush>
  </inkml:definitions>
  <inkml:trace contextRef="#ctx0" brushRef="#br0">0 13 24575,'6'0'0,"7"0"0,6 0 0,6 0 0,4 0 0,-3-5 0,-6-2-8191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3.162"/>
    </inkml:context>
    <inkml:brush xml:id="br0">
      <inkml:brushProperty name="width" value="0.035" units="cm"/>
      <inkml:brushProperty name="height" value="0.035" units="cm"/>
      <inkml:brushProperty name="color" value="#E71224"/>
    </inkml:brush>
  </inkml:definitions>
  <inkml:trace contextRef="#ctx0" brushRef="#br0">1 0 24575,'0'572'-1365,"0"-544"-5461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5.216"/>
    </inkml:context>
    <inkml:brush xml:id="br0">
      <inkml:brushProperty name="width" value="0.035" units="cm"/>
      <inkml:brushProperty name="height" value="0.035" units="cm"/>
      <inkml:brushProperty name="color" value="#E71224"/>
    </inkml:brush>
  </inkml:definitions>
  <inkml:trace contextRef="#ctx0" brushRef="#br0">69 0 24575,'-1'1'0,"0"-1"0,0 0 0,-1 1 0,1-1 0,0 1 0,0 0 0,0-1 0,0 1 0,0 0 0,0-1 0,0 1 0,0 0 0,0 0 0,0 0 0,1 0 0,-1 0 0,0 0 0,1 0 0,-1 0 0,1 0 0,-1 0 0,1 0 0,-1 1 0,1-1 0,-1 1 0,-10 41 0,7-22 0,-6 16 0,3 1 0,1 1 0,1-1 0,2 1 0,2 0 0,5 42 0,-3 0 0,-1-73 0,1 0 0,-1 0 0,1-1 0,0 1 0,1 0 0,0-1 0,0 1 0,1-1 0,0 1 0,0-1 0,0 0 0,7 9 0,-7-11 0,1-1 0,0 0 0,0 0 0,0 0 0,1-1 0,-1 0 0,1 1 0,0-1 0,-1-1 0,2 1 0,-1-1 0,0 0 0,0 0 0,1 0 0,-1-1 0,1 0 0,-1 0 0,7 0 0,81 0-1365,-65-1-5461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5.913"/>
    </inkml:context>
    <inkml:brush xml:id="br0">
      <inkml:brushProperty name="width" value="0.035" units="cm"/>
      <inkml:brushProperty name="height" value="0.035" units="cm"/>
      <inkml:brushProperty name="color" value="#E71224"/>
    </inkml:brush>
  </inkml:definitions>
  <inkml:trace contextRef="#ctx0" brushRef="#br0">23 1 24575,'6'0'0,"0"1"0,0 0 0,1 0 0,-1 0 0,0 1 0,0 0 0,0 0 0,0 1 0,-1 0 0,1 0 0,-1 0 0,1 0 0,-1 1 0,0 0 0,-1 0 0,1 0 0,-1 1 0,1 0 0,4 8 0,-3-5 0,0 1 0,-1-1 0,0 1 0,-1 1 0,0-1 0,0 1 0,-1 0 0,0 0 0,-1 0 0,0 0 0,1 12 0,-1 2 0,-1-1 0,-1 0 0,-1 1 0,-1-1 0,-1 0 0,-2 0 0,0 0 0,-1 0 0,-1-1 0,-1 0 0,-1 0 0,-14 24 0,-49 73 0,37-60-1365,25-48-5461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6.603"/>
    </inkml:context>
    <inkml:brush xml:id="br0">
      <inkml:brushProperty name="width" value="0.035" units="cm"/>
      <inkml:brushProperty name="height" value="0.035" units="cm"/>
      <inkml:brushProperty name="color" value="#E71224"/>
    </inkml:brush>
  </inkml:definitions>
  <inkml:trace contextRef="#ctx0" brushRef="#br0">383 1 24575,'-1'4'0,"-1"1"0,0 0 0,0-1 0,0 0 0,0 1 0,-1-1 0,1 0 0,-1 0 0,0 0 0,0-1 0,-1 1 0,1-1 0,-6 5 0,-11 13 0,8-3 0,1 1 0,1 0 0,1 0 0,-10 29 0,9-22 0,-25 49 0,-1-10 0,-38 101 0,60-133 0,-9 15 0,15-33 0,1-1 0,0 1 0,-6 24 0,-18 77-1365,29-105-5461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7.484"/>
    </inkml:context>
    <inkml:brush xml:id="br0">
      <inkml:brushProperty name="width" value="0.035" units="cm"/>
      <inkml:brushProperty name="height" value="0.035" units="cm"/>
      <inkml:brushProperty name="color" value="#E71224"/>
    </inkml:brush>
  </inkml:definitions>
  <inkml:trace contextRef="#ctx0" brushRef="#br0">192 4 24575,'-34'-1'0,"15"-1"0,0 2 0,-31 2 0,47-2 0,0 1 0,0-1 0,0 1 0,0-1 0,0 1 0,0 0 0,0 0 0,0 0 0,0 1 0,0-1 0,1 1 0,-1 0 0,1-1 0,-1 1 0,1 0 0,-1 0 0,1 1 0,0-1 0,0 0 0,0 1 0,0 0 0,-1 2 0,3-3 0,-1-1 0,1 1 0,0 0 0,0 0 0,-1-1 0,1 1 0,1 0 0,-1 0 0,0-1 0,0 1 0,1 0 0,-1-1 0,0 1 0,1 0 0,0-1 0,-1 1 0,1-1 0,0 1 0,0-1 0,0 1 0,0-1 0,0 1 0,0-1 0,1 0 0,-1 0 0,0 0 0,1 1 0,1 0 0,55 34 0,-27-19 0,-26-12 0,0 1 0,0-1 0,-1 0 0,0 1 0,0 0 0,0 0 0,-1 0 0,0 1 0,0-1 0,0 1 0,-1-1 0,0 1 0,0 0 0,-1 0 0,0 0 0,0 0 0,-1 0 0,0 0 0,0 0 0,-2 12 0,1-5 0,0 0 0,-2 0 0,0 0 0,0-1 0,-1 1 0,-1-1 0,0 0 0,-1 0 0,-11 18 0,15-28 0,0-1 0,0 1 0,0-1 0,0 1 0,0-1 0,0 0 0,0 0 0,-1 0 0,1 0 0,-1 0 0,0-1 0,1 1 0,-1-1 0,0 0 0,0 0 0,0 0 0,0 0 0,0 0 0,0-1 0,0 1 0,0-1 0,0 0 0,-5 0 0,5 0 0,1-1 0,-1 0 0,1 0 0,-1 0 0,1 0 0,-1 0 0,1-1 0,0 1 0,0-1 0,-1 1 0,1-1 0,0 0 0,1 0 0,-1 0 0,0 0 0,0 0 0,1 0 0,-1 0 0,1-1 0,0 1 0,0 0 0,0-1 0,0 1 0,0-1 0,0 1 0,1-1 0,-1-3 0,0-1 0,0 1 0,1-1 0,0 0 0,0 0 0,1 0 0,0 1 0,0-1 0,1 0 0,-1 1 0,1-1 0,1 1 0,-1 0 0,1-1 0,6-9 0,7-7 0,0 0 0,26-27 0,-18 22 0,20-22-1365,-32 34-5461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8.417"/>
    </inkml:context>
    <inkml:brush xml:id="br0">
      <inkml:brushProperty name="width" value="0.035" units="cm"/>
      <inkml:brushProperty name="height" value="0.035" units="cm"/>
      <inkml:brushProperty name="color" value="#E71224"/>
    </inkml:brush>
  </inkml:definitions>
  <inkml:trace contextRef="#ctx0" brushRef="#br0">81 4 24575,'-6'-1'0,"0"2"0,1-1 0,-1 1 0,0 0 0,1 0 0,-1 0 0,1 1 0,-1-1 0,-5 4 0,9-4 0,1 0 0,0 0 0,0 0 0,-1 0 0,1 0 0,0 0 0,0 0 0,0 0 0,0 0 0,0 1 0,1-1 0,-1 0 0,0 1 0,1-1 0,-1 1 0,0-1 0,1 1 0,0-1 0,-1 1 0,1-1 0,0 1 0,0-1 0,0 1 0,0-1 0,0 1 0,0-1 0,0 1 0,0-1 0,1 1 0,-1-1 0,1 1 0,-1-1 0,1 1 0,0-1 0,-1 0 0,1 1 0,0-1 0,1 2 0,12 24 0,-1 0 0,-1 0 0,15 57 0,-24-68 0,0-1 0,0 1 0,-2 0 0,0 0 0,-1 0 0,0 0 0,-1 0 0,-1 0 0,-4 17 0,4-27 0,1-1 0,-1 0 0,1 0 0,-1 0 0,-1 0 0,1 0 0,-1 0 0,0 0 0,0-1 0,0 0 0,-1 1 0,0-1 0,-7 6 0,11-10 0,-1 0 0,0 0 0,0 0 0,1-1 0,-1 1 0,0 0 0,1 0 0,-1-1 0,0 1 0,1 0 0,-1-1 0,0 1 0,1-1 0,-1 1 0,1-1 0,-1 1 0,1-1 0,-1 1 0,1-1 0,-1 1 0,1-1 0,0 0 0,-1 1 0,1-1 0,0 0 0,-1 1 0,1-1 0,0 0 0,0 1 0,0-1 0,0 0 0,0 1 0,0-1 0,0 0 0,0 0 0,0 1 0,0-1 0,0-1 0,-3-36 0,3 37 0,0-8 0,0 1 0,1 0 0,0 0 0,0 0 0,1 0 0,0 0 0,0 0 0,1 0 0,0 1 0,0-1 0,1 1 0,9-14 0,2 2 0,1 0 0,1 1 0,19-16 0,-33 32 0,8-10 0,-1 0 0,-1 0 0,1-1 0,10-20 0,-13 20 0,1 0 0,1 0 0,0 1 0,19-20 0,0-1-1365,-18 16-5461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4.841"/>
    </inkml:context>
    <inkml:brush xml:id="br0">
      <inkml:brushProperty name="width" value="0.035" units="cm"/>
      <inkml:brushProperty name="height" value="0.035" units="cm"/>
      <inkml:brushProperty name="color" value="#E71224"/>
    </inkml:brush>
  </inkml:definitions>
  <inkml:trace contextRef="#ctx0" brushRef="#br0">1 1 24575,'4'0'0,"0"1"0,0 0 0,0 0 0,0 1 0,0-1 0,0 1 0,0 0 0,0 0 0,-1 0 0,1 0 0,-1 1 0,1-1 0,-1 1 0,0 0 0,4 5 0,44 56 0,-43-53 0,5 8 0,-2 1 0,0 0 0,0 1 0,-2 0 0,-1 1 0,-1 0 0,0 0 0,-2 1 0,0-1 0,-2 1 0,-1 0 0,0 38 0,-2-54 0,0-1 0,0 1 0,1-1 0,0 1 0,0-1 0,1 0 0,4 12 0,-6-17 0,1 0 0,0 0 0,-1 1 0,1-1 0,0 0 0,0 0 0,0 0 0,0 0 0,0 0 0,0 0 0,0 0 0,0-1 0,0 1 0,0 0 0,0 0 0,1-1 0,-1 1 0,0-1 0,1 1 0,-1-1 0,0 0 0,1 1 0,-1-1 0,0 0 0,1 0 0,-1 0 0,0 0 0,1 0 0,-1 0 0,0 0 0,1-1 0,-1 1 0,1 0 0,-1-1 0,0 1 0,0-1 0,1 1 0,-1-1 0,0 0 0,0 0 0,0 1 0,0-1 0,1-1 0,40-33 0,11-9 0,-50 42 0,0 1 0,-1-1 0,1 0 0,0 1 0,0-1 0,0 1 0,1 0 0,-1 0 0,0 0 0,0 1 0,0-1 0,1 1 0,-1 0 0,0 0 0,6 0 0,-8 0 0,0 0 0,0 0 0,0 1 0,0-1 0,0 0 0,0 0 0,0 1 0,-1-1 0,1 1 0,0-1 0,0 1 0,0-1 0,0 1 0,-1-1 0,1 1 0,0 0 0,0-1 0,-1 1 0,1 0 0,-1 0 0,1 0 0,-1-1 0,1 1 0,-1 0 0,1 0 0,-1 0 0,1 1 0,-1 1 0,0-1 0,0 0 0,0 0 0,-1 0 0,1 0 0,0 0 0,-1 1 0,0-1 0,1 0 0,-1 0 0,-2 3 0,-3 5 0,1-1 0,-2 0 0,-13 15 0,-47 52-1365,54-61-5461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9.155"/>
    </inkml:context>
    <inkml:brush xml:id="br0">
      <inkml:brushProperty name="width" value="0.035" units="cm"/>
      <inkml:brushProperty name="height" value="0.035" units="cm"/>
      <inkml:brushProperty name="color" value="#E71224"/>
    </inkml:brush>
  </inkml:definitions>
  <inkml:trace contextRef="#ctx0" brushRef="#br0">1 0 24575,'5'0'0,"8"0"0,6 0 0,6 0 0,4 0 0,2 0 0,2 0 0,0 0 0,-11 0 0,-8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9.628"/>
    </inkml:context>
    <inkml:brush xml:id="br0">
      <inkml:brushProperty name="width" value="0.035" units="cm"/>
      <inkml:brushProperty name="height" value="0.035" units="cm"/>
      <inkml:brushProperty name="color" value="#E71224"/>
    </inkml:brush>
  </inkml:definitions>
  <inkml:trace contextRef="#ctx0" brushRef="#br0">1 62 24575,'5'0'0,"8"0"0,6 0 0,1-5 0,1-3 0,4 1 0,2-4 0,2 0 0,2 2 0,1 2 0,-6 3-8191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2.815"/>
    </inkml:context>
    <inkml:brush xml:id="br0">
      <inkml:brushProperty name="width" value="0.035" units="cm"/>
      <inkml:brushProperty name="height" value="0.035" units="cm"/>
      <inkml:brushProperty name="color" value="#E71224"/>
    </inkml:brush>
  </inkml:definitions>
  <inkml:trace contextRef="#ctx0" brushRef="#br0">481 132 24575,'0'-4'0,"0"0"0,-1 0 0,1 0 0,-1 1 0,0-1 0,0 0 0,0 0 0,-1 0 0,1 1 0,-1-1 0,0 0 0,0 1 0,0 0 0,0-1 0,-1 1 0,-4-5 0,1 3 0,0 0 0,0 0 0,-1 1 0,1 0 0,-1 1 0,0-1 0,0 1 0,-10-3 0,-6 0 0,0 1 0,0 1 0,-1 1 0,-41-1 0,22 3 0,27-1 0,-1 1 0,1 1 0,0 1 0,0 0 0,0 1 0,-29 7 0,42-8 0,1 0 0,-1 0 0,1 1 0,0-1 0,-1 1 0,1-1 0,0 1 0,0 0 0,0 0 0,0 0 0,0 0 0,1 1 0,-1-1 0,0 0 0,1 1 0,0-1 0,0 1 0,0-1 0,0 1 0,0-1 0,0 1 0,0 0 0,1 0 0,0-1 0,-1 1 0,1 0 0,0 0 0,0 0 0,1-1 0,-1 1 0,0 0 0,1 0 0,0-1 0,0 1 0,-1 0 0,4 3 0,-2 0 0,0 0 0,1 0 0,0 0 0,0 0 0,1-1 0,0 0 0,0 0 0,0 0 0,0 0 0,1 0 0,-1-1 0,1 0 0,1 0 0,-1 0 0,7 3 0,-1-3 0,0 0 0,0-1 0,1-1 0,0 0 0,-1 0 0,1-1 0,0-1 0,0 0 0,-1 0 0,1-1 0,18-4 0,1-3 0,1 0 0,56-25 0,-81 29 0,0 0 0,0 0 0,-1-1 0,1 0 0,-1 0 0,0 0 0,-1-1 0,8-8 0,16-16 0,-28 29 0,-1 1 0,1-1 0,-1 1 0,0-1 0,1 1 0,-1-1 0,1 1 0,-1 0 0,1-1 0,0 1 0,-1 0 0,1-1 0,-1 1 0,1 0 0,-1 0 0,1 0 0,0 0 0,-1-1 0,1 1 0,0 0 0,-1 0 0,1 0 0,-1 0 0,1 0 0,0 1 0,-1-1 0,1 0 0,0 0 0,-1 0 0,1 0 0,-1 1 0,1-1 0,0 0 0,-1 1 0,1-1 0,10 26 0,-7 39 0,-4-61 0,-3 102 0,1-44 0,5 65 0,-2-117-170,1 1-1,0-1 0,0 0 1,1 0-1,1 0 0,0 0 1,8 15-1,-1-9-6655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3.191"/>
    </inkml:context>
    <inkml:brush xml:id="br0">
      <inkml:brushProperty name="width" value="0.035" units="cm"/>
      <inkml:brushProperty name="height" value="0.035" units="cm"/>
      <inkml:brushProperty name="color" value="#E71224"/>
    </inkml:brush>
  </inkml:definitions>
  <inkml:trace contextRef="#ctx0" brushRef="#br0">1 59 24575,'0'-6'0,"5"-1"0,8 1 0,6 0 0,6 2 0,4 2 0,-3-5 0,0-1 0,0 1 0,-4 2-8191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3.727"/>
    </inkml:context>
    <inkml:brush xml:id="br0">
      <inkml:brushProperty name="width" value="0.035" units="cm"/>
      <inkml:brushProperty name="height" value="0.035" units="cm"/>
      <inkml:brushProperty name="color" value="#E71224"/>
    </inkml:brush>
  </inkml:definitions>
  <inkml:trace contextRef="#ctx0" brushRef="#br0">75 0 24575,'-2'1'0,"0"0"0,1-1 0,-1 1 0,0 0 0,0 0 0,1 0 0,-1 0 0,1 1 0,-1-1 0,1 0 0,-1 1 0,1-1 0,0 0 0,0 1 0,0 0 0,-1-1 0,2 1 0,-2 2 0,-19 38 0,19-37 0,-1 1 0,-1 1 0,1 0 0,0 0 0,0 0 0,1 0 0,0 1 0,-2 14 0,4-20 0,0 0 0,1 0 0,-1 0 0,0 0 0,1 0 0,0 1 0,-1-1 0,1 0 0,0 0 0,0-1 0,0 1 0,0 0 0,1 0 0,-1 0 0,0-1 0,1 1 0,-1-1 0,1 1 0,0-1 0,-1 1 0,1-1 0,0 0 0,0 0 0,0 0 0,0 0 0,0 0 0,0-1 0,0 1 0,2 0 0,4 2 0,0 1 0,0-1 0,0 2 0,-1-1 0,0 1 0,0 0 0,0 0 0,0 1 0,-1 0 0,0 0 0,0 0 0,-1 1 0,0 0 0,0 0 0,0 0 0,-1 1 0,0 0 0,-1 0 0,0 0 0,4 12 0,-4-7 0,-1 0 0,0 0 0,-1 0 0,0 0 0,-1 1 0,-1-1 0,0 0 0,0 0 0,-2 0 0,1 0 0,-2 0 0,-8 22 0,10-32 0,0 1 0,0 0 0,0-1 0,-1 1 0,0-1 0,1 0 0,-1 0 0,0 0 0,-1 0 0,1 0 0,0-1 0,-1 0 0,1 1 0,-1-1 0,0-1 0,0 1 0,0 0 0,-4 0 0,44-39-1365,-20 25-5461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4.376"/>
    </inkml:context>
    <inkml:brush xml:id="br0">
      <inkml:brushProperty name="width" value="0.035" units="cm"/>
      <inkml:brushProperty name="height" value="0.035" units="cm"/>
      <inkml:brushProperty name="color" value="#E71224"/>
    </inkml:brush>
  </inkml:definitions>
  <inkml:trace contextRef="#ctx0" brushRef="#br0">0 2 24575,'17'0'0,"-4"-1"0,0 1 0,0 0 0,0 1 0,0 1 0,22 5 0,-33-6 0,1 0 0,-1 0 0,1 0 0,-1 1 0,0-1 0,1 0 0,-1 1 0,0 0 0,0-1 0,0 1 0,0 0 0,0 0 0,-1 0 0,1 0 0,-1 0 0,1 1 0,-1-1 0,0 0 0,0 1 0,0-1 0,0 1 0,0-1 0,0 1 0,-1 0 0,1-1 0,-1 1 0,0 0 0,0-1 0,0 1 0,0 0 0,0-1 0,0 1 0,-2 5 0,0 2 0,-1-1 0,0 1 0,-1 0 0,0-1 0,0 0 0,-1 0 0,0 0 0,0 0 0,-1-1 0,-1 0 0,-10 12 0,-17 23 0,33-43 0,1 1 0,-1 0 0,1-1 0,-1 1 0,1-1 0,-1 1 0,1 0 0,0-1 0,-1 1 0,1 0 0,0 0 0,0-1 0,-1 1 0,1 0 0,0 0 0,0-1 0,0 1 0,0 0 0,0 0 0,0 0 0,0-1 0,0 1 0,0 0 0,1 0 0,-1-1 0,0 1 0,0 0 0,1 0 0,-1-1 0,0 1 0,1 0 0,-1-1 0,1 2 0,1-1 0,0 0 0,0 1 0,0-1 0,0 0 0,1 0 0,-1 0 0,0 0 0,0-1 0,1 1 0,-1 0 0,3-1 0,60 3 0,73-33-1365,-113 27-5461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5.094"/>
    </inkml:context>
    <inkml:brush xml:id="br0">
      <inkml:brushProperty name="width" value="0.035" units="cm"/>
      <inkml:brushProperty name="height" value="0.035" units="cm"/>
      <inkml:brushProperty name="color" value="#E71224"/>
    </inkml:brush>
  </inkml:definitions>
  <inkml:trace contextRef="#ctx0" brushRef="#br0">3 2 24575,'11'-1'0,"0"1"0,0 0 0,0 1 0,0-1 0,13 5 0,-22-5 0,0 0 0,-1 0 0,1 1 0,-1-1 0,1 1 0,-1-1 0,0 1 0,1 0 0,-1-1 0,1 1 0,-1 0 0,0 0 0,0 0 0,0 0 0,1 0 0,-1 0 0,0 1 0,0-1 0,0 0 0,-1 1 0,1-1 0,0 0 0,0 1 0,-1-1 0,1 1 0,-1-1 0,1 1 0,-1-1 0,0 1 0,0-1 0,1 1 0,-1-1 0,0 1 0,0 0 0,-1-1 0,1 1 0,0 1 0,-3 2 0,1 0 0,-1 0 0,0-1 0,0 1 0,-1-1 0,1 0 0,-1 0 0,0 0 0,0-1 0,0 1 0,-1-1 0,1 0 0,-6 3 0,-30 27 0,38-31 0,1 0 0,-1 0 0,0 0 0,1 0 0,0 0 0,-1 0 0,1 1 0,0-1 0,0 0 0,0 1 0,0-1 0,1 1 0,-2 2 0,3-3 0,-1-1 0,1 0 0,0 0 0,-1 0 0,1 0 0,0 0 0,0 0 0,-1 0 0,1 0 0,0-1 0,0 1 0,0 0 0,0 0 0,0-1 0,0 1 0,0-1 0,0 1 0,1-1 0,-1 1 0,0-1 0,0 0 0,0 1 0,0-1 0,1 0 0,-1 0 0,0 0 0,0 0 0,1 0 0,-1 0 0,2 0 0,3 0 0,1 1 0,0 0 0,-1 1 0,1 0 0,-1 0 0,0 0 0,1 1 0,-1 0 0,0 0 0,0 0 0,-1 1 0,1 0 0,-1 0 0,0 0 0,0 1 0,6 6 0,-8-7 0,-1 0 0,1 0 0,-1 0 0,0 1 0,0-1 0,0 1 0,0-1 0,-1 1 0,0-1 0,0 1 0,0 0 0,0 0 0,-1-1 0,0 1 0,0 0 0,0 0 0,-1 0 0,1-1 0,-1 1 0,0 0 0,-1 0 0,1-1 0,-1 1 0,-2 4 0,1-4 0,0 0 0,0-1 0,-1 1 0,1-1 0,-1 1 0,0-1 0,0 0 0,-1-1 0,1 1 0,-8 4 0,7-5 0,0 1 0,0-1 0,0 1 0,1 1 0,-1-1 0,-5 9 0,8-7-1365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5.851"/>
    </inkml:context>
    <inkml:brush xml:id="br0">
      <inkml:brushProperty name="width" value="0.035" units="cm"/>
      <inkml:brushProperty name="height" value="0.035" units="cm"/>
      <inkml:brushProperty name="color" value="#E71224"/>
    </inkml:brush>
  </inkml:definitions>
  <inkml:trace contextRef="#ctx0" brushRef="#br0">0 23 24575,'1'-1'0,"-1"0"0,0 0 0,1-1 0,-1 1 0,0 0 0,1 0 0,-1 0 0,1 0 0,0 0 0,-1 0 0,1 0 0,0 0 0,0 0 0,-1 1 0,1-1 0,0 0 0,0 0 0,0 1 0,0-1 0,0 0 0,0 1 0,0-1 0,0 1 0,0 0 0,0-1 0,0 1 0,1 0 0,-1-1 0,0 1 0,0 0 0,0 0 0,0 0 0,1 0 0,0 0 0,1 0 0,-1 0 0,1 0 0,0 0 0,-1 0 0,1 1 0,-1-1 0,1 1 0,0 0 0,-1-1 0,1 1 0,-1 0 0,0 0 0,1 1 0,3 1 0,-4 0 0,0-1 0,0 1 0,0 0 0,0 0 0,0 0 0,-1 0 0,1 0 0,-1 0 0,0 0 0,0 0 0,0 0 0,0 1 0,-1-1 0,1 0 0,-1 1 0,0-1 0,0 0 0,0 1 0,0-1 0,-1 0 0,1 1 0,-1-1 0,0 0 0,0 0 0,0 1 0,0-1 0,-1 0 0,1 0 0,-4 4 0,-2 6 0,-2-1 0,1-1 0,-2 1 0,1-2 0,-17 15 0,26-25 0,0 0 0,-1 0 0,1 0 0,-1 0 0,1 1 0,0-1 0,-1 0 0,1 0 0,0 0 0,-1 1 0,1-1 0,0 0 0,-1 1 0,1-1 0,0 0 0,0 1 0,-1-1 0,1 0 0,0 1 0,0-1 0,0 0 0,0 1 0,-1-1 0,1 1 0,0-1 0,0 0 0,0 1 0,0-1 0,0 1 0,0-1 0,0 1 0,0-1 0,0 0 0,0 1 0,0 0 0,18-4 0,39-18 0,-44 16 0,32-9-341,0 2 0,1 1-1,77-7 1,-96 16-6485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6.421"/>
    </inkml:context>
    <inkml:brush xml:id="br0">
      <inkml:brushProperty name="width" value="0.035" units="cm"/>
      <inkml:brushProperty name="height" value="0.035" units="cm"/>
      <inkml:brushProperty name="color" value="#E71224"/>
    </inkml:brush>
  </inkml:definitions>
  <inkml:trace contextRef="#ctx0" brushRef="#br0">1 65 24575,'11'1'0,"-1"0"0,1 1 0,0 1 0,-1 0 0,0 0 0,0 1 0,19 10 0,-18-9 0,1 1 0,1-1 0,-1-1 0,1 0 0,16 2 0,-11-4 0,-1-1 0,1-1 0,0-1 0,0-1 0,-1 0 0,1-1 0,-1-1 0,21-7 0,-5-2 0,-1-1 0,-1-1 0,36-23 0,-63 36 0,-1 0 0,0 1 0,1-1 0,-1 1 0,1 0 0,-1 0 0,1 1 0,0-1 0,-1 1 0,1 0 0,0 0 0,-1 0 0,1 0 0,0 0 0,4 2 0,59 20 0,-1 0 0,-12-17 0,0-1 0,0-3 0,71-8 0,-108 4 0,0 0 0,-1-1 0,0-1 0,26-12 0,-28 11 0,1 0 0,0 1 0,0 1 0,0 0 0,26-3 0,-17 9 0,1 0 0,-1 1 0,0 2 0,0 0 0,-1 2 0,1 1 0,23 11 0,23 6 0,-23-9 0,-25-8 0,0-1 0,1 0 0,-1-2 0,1-1 0,41 3 0,64-10 0,-82-1 0,1 3 0,0 2 0,66 10 0,-101-9 0,-1 1 0,1 1 0,-1 0 0,-1 1 0,1 0 0,-1 0 0,18 13 0,-4 0 0,37 38 0,-57-52 0,0-1 0,1 0 0,-1 0 0,1 0 0,-1 0 0,1 0 0,0-1 0,0 0 0,0 0 0,0-1 0,0 1 0,0-1 0,0 0 0,1 0 0,-1-1 0,0 1 0,1-1 0,-1-1 0,6 0 0,10-2 0,-1-2 0,0 0 0,34-14 0,-35 11 0,-1 2 0,1 0 0,27-4 0,46 4 0,116 7 0,-66 2 0,-110-2 0,0-2 0,0-1 0,-1-1 0,1-2 0,-1-1 0,0-1 0,0-2 0,35-15 0,-47 16 0,0 1 0,1 1 0,1 0 0,-1 2 0,0 0 0,1 1 0,0 2 0,0 0 0,0 1 0,-1 0 0,1 2 0,0 1 0,-1 0 0,25 8 0,0-3 0,1-2 0,0-2 0,0-2 0,65-6 0,-5 1 0,-46 4 0,69-2 0,-125 0-105,-1 1 0,1-1 0,-1 1 0,1-1 0,-1 0 0,0 0 0,0-1 0,1 1 0,-1-1 0,0 1 0,0-1 0,3-2 0,7-10-6721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7.270"/>
    </inkml:context>
    <inkml:brush xml:id="br0">
      <inkml:brushProperty name="width" value="0.035" units="cm"/>
      <inkml:brushProperty name="height" value="0.035" units="cm"/>
      <inkml:brushProperty name="color" value="#E71224"/>
    </inkml:brush>
  </inkml:definitions>
  <inkml:trace contextRef="#ctx0" brushRef="#br0">310 1 24575,'-2'0'0,"-1"1"0,0 0 0,1 0 0,-1 0 0,0 1 0,1-1 0,-1 0 0,1 1 0,0 0 0,-1-1 0,1 1 0,0 0 0,0 0 0,0 0 0,0 1 0,1-1 0,-3 4 0,-26 43 0,-26 49 0,37-67 0,0 1 0,3 0 0,-19 49 0,26-56 0,-25 45 0,6-14 0,24-50 0,1 1 0,1 0 0,-1 1 0,1-1 0,0 0 0,1 1 0,0-1 0,-1 15 0,2-20 0,1 1 0,-1-1 0,1 0 0,-1 1 0,1-1 0,0 0 0,0 0 0,0 0 0,0 1 0,0-1 0,1 0 0,-1 0 0,1-1 0,-1 1 0,1 0 0,0 0 0,-1-1 0,1 1 0,0-1 0,0 0 0,0 1 0,0-1 0,1 0 0,-1 0 0,0 0 0,0 0 0,1-1 0,-1 1 0,0-1 0,1 1 0,2-1 0,35 5 0,1-3 0,-1-1 0,56-5 0,10-1 0,-44 5-1365,-35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185"/>
    </inkml:context>
    <inkml:brush xml:id="br0">
      <inkml:brushProperty name="width" value="0.035" units="cm"/>
      <inkml:brushProperty name="height" value="0.035" units="cm"/>
      <inkml:brushProperty name="color" value="#E71224"/>
    </inkml:brush>
  </inkml:definitions>
  <inkml:trace contextRef="#ctx0" brushRef="#br0">0 0 24575,'0'5'0,"6"2"0,1 5 0,5 0 0,5-1 0,1 2 0,1-2 0,-2 4 0,-4 4 0,2-2 0,-3 3 0,2-4 0,5-3 0,3-4 0,-2-9 0,2-5 0,-4-6 0,-5-2-8191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7.819"/>
    </inkml:context>
    <inkml:brush xml:id="br0">
      <inkml:brushProperty name="width" value="0.035" units="cm"/>
      <inkml:brushProperty name="height" value="0.035" units="cm"/>
      <inkml:brushProperty name="color" value="#E71224"/>
    </inkml:brush>
  </inkml:definitions>
  <inkml:trace contextRef="#ctx0" brushRef="#br0">0 0 24575,'1'3'0,"-1"0"0,1 0 0,0 0 0,0 0 0,1 0 0,-1 0 0,0 0 0,1-1 0,0 1 0,0 0 0,0-1 0,0 1 0,0-1 0,0 0 0,3 3 0,41 28 0,-22-21 0,0-2 0,2 0 0,-1-2 0,1 0 0,49 6 0,-39-8 0,0 3 0,44 15 0,-77-24 0,-1 1 0,0 0 0,0 0 0,0 0 0,0 0 0,0 0 0,0 1 0,0-1 0,0 0 0,0 1 0,0 0 0,-1-1 0,1 1 0,-1 0 0,1 0 0,-1 0 0,0 0 0,0 0 0,0 0 0,0 0 0,0 0 0,0 1 0,0-1 0,0 4 0,-1-1 0,0-1 0,-1 1 0,1 0 0,-1-1 0,0 1 0,0-1 0,-1 0 0,1 1 0,-1-1 0,0 0 0,-5 8 0,-7 8 0,-1 0 0,0-1 0,-30 27 0,-5 2 0,21-22 0,0 2 0,2 1 0,-38 54 0,43-48-70,8-11-362,-1-1 1,-23 27-1,24-36-6394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37.470"/>
    </inkml:context>
    <inkml:brush xml:id="br0">
      <inkml:brushProperty name="width" value="0.035" units="cm"/>
      <inkml:brushProperty name="height" value="0.035" units="cm"/>
      <inkml:brushProperty name="color" value="#E71224"/>
    </inkml:brush>
  </inkml:definitions>
  <inkml:trace contextRef="#ctx0" brushRef="#br0">218 1 24575,'-1'7'0,"0"0"0,0 0 0,-1 0 0,0 0 0,-4 10 0,-6 22 0,-5 46 0,10-55 0,1 0 0,-3 58 0,9-78 0,0 1 0,1-1 0,0 0 0,1 1 0,0-1 0,1 0 0,0 0 0,0 0 0,1 0 0,1-1 0,-1 1 0,10 12 0,-8-16 0,-1 0 0,1 0 0,0 0 0,0-1 0,1 0 0,0 0 0,0-1 0,0 0 0,0 0 0,1-1 0,-1 0 0,1 0 0,0-1 0,0 0 0,0 0 0,0 0 0,0-1 0,0-1 0,9 0 0,-12 1 0,0-1 0,0 0 0,0 0 0,0-1 0,-1 0 0,1 0 0,0 0 0,-1 0 0,1-1 0,-1 1 0,1-1 0,-1 0 0,0-1 0,1 1 0,-1-1 0,0 0 0,-1 0 0,1 0 0,0 0 0,-1-1 0,0 1 0,0-1 0,0 0 0,0 0 0,-1 0 0,1 0 0,-1 0 0,0-1 0,-1 1 0,1-1 0,-1 0 0,1 1 0,-1-6 0,0 8 0,-1 0 0,0 0 0,0 0 0,0 0 0,0 1 0,0-1 0,0 0 0,-1 0 0,1 0 0,-1 0 0,1 0 0,-1 0 0,0 0 0,0 1 0,0-1 0,0 0 0,0 0 0,0 1 0,0-1 0,0 1 0,-2-2 0,0 0 0,-1 1 0,1 0 0,-1 0 0,1 0 0,-1 0 0,1 1 0,-1-1 0,0 1 0,0 0 0,-4-1 0,-12 0 0,0 0 0,0 1 0,-29 3 0,31-1 0,6-1 0,-1 1 0,1 0 0,0 1 0,0 0 0,0 1 0,0 0 0,0 1 0,1 1 0,-1 0 0,1 0 0,0 1 0,1 0 0,-1 1 0,1 1 0,1-1 0,-11 11 0,-9 7 39,22-21-273,1 1 0,0 0 0,1 0 0,-1 0 0,-7 11 0,3 1-6592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6.997"/>
    </inkml:context>
    <inkml:brush xml:id="br0">
      <inkml:brushProperty name="width" value="0.035" units="cm"/>
      <inkml:brushProperty name="height" value="0.035" units="cm"/>
      <inkml:brushProperty name="color" value="#E71224"/>
    </inkml:brush>
  </inkml:definitions>
  <inkml:trace contextRef="#ctx0" brushRef="#br0">0 0 24575,'6'0'0,"6"0"0,2 6 0,4 1 0,4 5 0,4 1 0,-3 3 0,0-1 0,2-2 0,2-5 0,-3 3 0,-1-1 0,1-3 0,2-1 0,-9-3 0,-7-1-8191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7.694"/>
    </inkml:context>
    <inkml:brush xml:id="br0">
      <inkml:brushProperty name="width" value="0.035" units="cm"/>
      <inkml:brushProperty name="height" value="0.035" units="cm"/>
      <inkml:brushProperty name="color" value="#E71224"/>
    </inkml:brush>
  </inkml:definitions>
  <inkml:trace contextRef="#ctx0" brushRef="#br0">1 0 24575,'5'0'0,"2"6"0,5 1 0,1 6 0,3-1 0,-1 4 0,3 0 0,3-4 0,-2 2 0,2-2 0,-3 3 0,0-1 0,3-3 0,4-4 0,-3 3 0,-6-1-8191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8.504"/>
    </inkml:context>
    <inkml:brush xml:id="br0">
      <inkml:brushProperty name="width" value="0.035" units="cm"/>
      <inkml:brushProperty name="height" value="0.035" units="cm"/>
      <inkml:brushProperty name="color" value="#E71224"/>
    </inkml:brush>
  </inkml:definitions>
  <inkml:trace contextRef="#ctx0" brushRef="#br0">0 1 24575,'1'3'0,"0"0"0,0 0 0,1 0 0,-1 0 0,0 0 0,1 0 0,0 0 0,0 0 0,0-1 0,0 1 0,0-1 0,0 1 0,1-1 0,-1 0 0,1 0 0,0 0 0,0 0 0,4 2 0,26 25 0,-30-23 0,0 0 0,0 0 0,0 0 0,-1 1 0,0-1 0,0 1 0,-1-1 0,1 1 0,-1 0 0,-1-1 0,0 1 0,0 0 0,0-1 0,0 1 0,-1 0 0,0 0 0,-1-1 0,0 1 0,0-1 0,0 0 0,-1 1 0,1-1 0,-2 0 0,1 0 0,-5 6 0,7-11 0,0 0 0,0 1 0,0-1 0,0 0 0,1 0 0,-1 1 0,0-1 0,1 0 0,-1 1 0,1-1 0,-1 1 0,1-1 0,0 1 0,0-1 0,0 1 0,0-1 0,0 1 0,0-1 0,0 1 0,0-1 0,0 0 0,1 1 0,-1-1 0,0 1 0,1-1 0,0 1 0,-1-1 0,1 0 0,0 0 0,-1 1 0,1-1 0,0 0 0,0 0 0,0 0 0,0 0 0,0 0 0,1 0 0,-1 0 0,0 0 0,0 0 0,1-1 0,-1 1 0,0 0 0,2 0 0,10 4 0,-1 0 0,1-1 0,1 0 0,16 2 0,5 2 0,-33-8 0,0 1 0,1-1 0,-1 1 0,0 0 0,0 0 0,0 0 0,0 0 0,0 0 0,-1 0 0,1 1 0,0-1 0,0 0 0,-1 1 0,1 0 0,-1-1 0,1 1 0,-1 0 0,0 0 0,0 0 0,0 0 0,0 0 0,1 3 0,-1-2 0,-1-1 0,0 1 0,-1-1 0,1 1 0,0-1 0,-1 1 0,0-1 0,1 1 0,-1-1 0,0 1 0,0-1 0,0 0 0,-1 0 0,1 1 0,-1-1 0,-1 2 0,-8 8 0,0 0 0,-1-1 0,0 0 0,-23 15 0,-3 1-1365,21-16-5461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128"/>
    </inkml:context>
    <inkml:brush xml:id="br0">
      <inkml:brushProperty name="width" value="0.035" units="cm"/>
      <inkml:brushProperty name="height" value="0.035" units="cm"/>
      <inkml:brushProperty name="color" value="#E71224"/>
    </inkml:brush>
  </inkml:definitions>
  <inkml:trace contextRef="#ctx0" brushRef="#br0">0 1 24575,'8'0'0,"2"0"0,-1 0 0,0 0 0,1 1 0,-1 0 0,0 1 0,9 2 0,-15-3 0,0 1 0,-1-1 0,1 1 0,0-1 0,-1 1 0,0 0 0,1 0 0,-1 0 0,0 0 0,0 0 0,0 1 0,0-1 0,0 1 0,-1-1 0,1 1 0,-1 0 0,1-1 0,-1 1 0,0 0 0,0 0 0,0 0 0,0 4 0,2 8 0,-1 0 0,0 0 0,0 29 0,-2-37 0,-1 0 0,0 0 0,1-1 0,-2 1 0,1 0 0,-1 0 0,0-1 0,-1 1 0,0-1 0,-5 10 0,8-16 0,-1 1 0,1-1 0,-1 0 0,1 1 0,0-1 0,-1 1 0,1-1 0,0 1 0,0-1 0,-1 1 0,1-1 0,0 1 0,0-1 0,0 1 0,-1 0 0,1-1 0,0 1 0,0-1 0,0 1 0,0-1 0,0 1 0,0 0 0,0-1 0,1 1 0,-1-1 0,0 1 0,0-1 0,0 1 0,0-1 0,1 1 0,-1-1 0,0 1 0,0-1 0,1 1 0,-1-1 0,1 1 0,-1-1 0,1 1 0,28 6 0,42-13 0,-68 6 0,51-14-1365,-31 6-5461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484"/>
    </inkml:context>
    <inkml:brush xml:id="br0">
      <inkml:brushProperty name="width" value="0.035" units="cm"/>
      <inkml:brushProperty name="height" value="0.035" units="cm"/>
      <inkml:brushProperty name="color" value="#E71224"/>
    </inkml:brush>
  </inkml:definitions>
  <inkml:trace contextRef="#ctx0" brushRef="#br0">89 1 24575,'0'5'0,"0"8"0,-5 1 0,-3 4 0,-4-1 0,-1 1 0,-3-1 0,1 1 0,4 3 0,2-2-8191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829"/>
    </inkml:context>
    <inkml:brush xml:id="br0">
      <inkml:brushProperty name="width" value="0.035" units="cm"/>
      <inkml:brushProperty name="height" value="0.035" units="cm"/>
      <inkml:brushProperty name="color" value="#E71224"/>
    </inkml:brush>
  </inkml:definitions>
  <inkml:trace contextRef="#ctx0" brushRef="#br0">0 0 24575,'0'6'0,"6"1"0,1 5 0,5 1 0,6-3 0,0 4 0,2-2 0,-2 3 0,-4 5 0,0-2 0,-1-4-8191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301"/>
    </inkml:context>
    <inkml:brush xml:id="br0">
      <inkml:brushProperty name="width" value="0.035" units="cm"/>
      <inkml:brushProperty name="height" value="0.035" units="cm"/>
      <inkml:brushProperty name="color" value="#E71224"/>
    </inkml:brush>
  </inkml:definitions>
  <inkml:trace contextRef="#ctx0" brushRef="#br0">92 1 24575,'0'18'0,"-1"0"0,-1 0 0,0-1 0,-1 1 0,-1-1 0,-1 0 0,0 1 0,-1-2 0,-1 1 0,-1-1 0,-10 17 0,13-24 0,0 0 0,1 0 0,1 1 0,0-1 0,0 1 0,1 0 0,0-1 0,-1 16 0,3-23 0,0 0 0,0 0 0,0 0 0,0 1 0,0-1 0,0 0 0,1 0 0,0 0 0,-1 0 0,1 0 0,0 0 0,0 0 0,0 0 0,0-1 0,0 1 0,0 0 0,0-1 0,3 3 0,-2-2 0,0-1 0,0 0 0,0 0 0,1-1 0,-1 1 0,0 0 0,1-1 0,-1 1 0,0-1 0,1 0 0,-1 0 0,1 0 0,-1 0 0,0 0 0,1-1 0,-1 1 0,0-1 0,1 1 0,-1-1 0,4-1 0,11-5-37,-1 0-1,0-1 1,20-13 0,-12 7-1179,-6 4-5610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632"/>
    </inkml:context>
    <inkml:brush xml:id="br0">
      <inkml:brushProperty name="width" value="0.035" units="cm"/>
      <inkml:brushProperty name="height" value="0.035" units="cm"/>
      <inkml:brushProperty name="color" value="#E71224"/>
    </inkml:brush>
  </inkml:definitions>
  <inkml:trace contextRef="#ctx0" brushRef="#br0">0 1 24575,'0'5'0,"0"8"0,0 6 0,0 6 0,0 4 0,0 2 0,0 2 0,0 0 0,0 0 0,0 0 0,0 0 0,0-1 0,0 0 0,0 0 0,0 0 0,0 0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544"/>
    </inkml:context>
    <inkml:brush xml:id="br0">
      <inkml:brushProperty name="width" value="0.035" units="cm"/>
      <inkml:brushProperty name="height" value="0.035" units="cm"/>
      <inkml:brushProperty name="color" value="#E71224"/>
    </inkml:brush>
  </inkml:definitions>
  <inkml:trace contextRef="#ctx0" brushRef="#br0">1 0 24575,'2'1'0,"0"0"0,0 0 0,0 0 0,0 0 0,-1 0 0,1 1 0,0-1 0,0 1 0,-1-1 0,1 1 0,-1-1 0,0 1 0,1 0 0,-1 0 0,0 0 0,0 0 0,1 2 0,17 37 0,-14-22 0,-1 0 0,-1 0 0,-1 0 0,0 0 0,-3 37 0,0-34 0,1 0 0,1-1 0,1 1 0,6 28 0,2 2 0,-3 0 0,-2 1 0,-2 0 0,-7 87 0,1-19 0,3 156-1365,0-296-5461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977"/>
    </inkml:context>
    <inkml:brush xml:id="br0">
      <inkml:brushProperty name="width" value="0.035" units="cm"/>
      <inkml:brushProperty name="height" value="0.035" units="cm"/>
      <inkml:brushProperty name="color" value="#E71224"/>
    </inkml:brush>
  </inkml:definitions>
  <inkml:trace contextRef="#ctx0" brushRef="#br0">52 1 24575,'-1'5'0,"1"7"0,0 8 0,0 5 0,0 3 0,0 4 0,0 0 0,-5-4 0,-2-2 0,0 0 0,-4-4 0,0-1 0,1-4-8191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1.309"/>
    </inkml:context>
    <inkml:brush xml:id="br0">
      <inkml:brushProperty name="width" value="0.035" units="cm"/>
      <inkml:brushProperty name="height" value="0.035" units="cm"/>
      <inkml:brushProperty name="color" value="#E71224"/>
    </inkml:brush>
  </inkml:definitions>
  <inkml:trace contextRef="#ctx0" brushRef="#br0">1 0 24575,'0'5'0,"5"2"0,2 6 0,6-1 0,-1 4 0,4 0 0,5-4 0,-2 2 0,2-2 0,-4 3 0,2-1 0,-3-4-8191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1.941"/>
    </inkml:context>
    <inkml:brush xml:id="br0">
      <inkml:brushProperty name="width" value="0.035" units="cm"/>
      <inkml:brushProperty name="height" value="0.035" units="cm"/>
      <inkml:brushProperty name="color" value="#E71224"/>
    </inkml:brush>
  </inkml:definitions>
  <inkml:trace contextRef="#ctx0" brushRef="#br0">28 0 24575,'2'123'0,"-5"137"0,-10-191 0,9-58 0,1 0 0,1 0 0,0 0 0,1 0 0,0 0 0,0 0 0,1 1 0,2 13 0,-2-24 0,0 0 0,0 0 0,1 0 0,-1 0 0,0 0 0,0 0 0,1-1 0,-1 1 0,0 0 0,1 0 0,-1 0 0,1-1 0,-1 1 0,1 0 0,-1 0 0,1-1 0,-1 1 0,1-1 0,0 1 0,-1 0 0,1-1 0,0 1 0,0-1 0,0 0 0,-1 1 0,1-1 0,0 1 0,0-1 0,0 0 0,0 0 0,-1 0 0,1 1 0,0-1 0,0 0 0,0 0 0,0 0 0,0 0 0,0-1 0,0 1 0,0 0 0,-1 0 0,1 0 0,0-1 0,0 1 0,0 0 0,0-1 0,-1 1 0,1-1 0,0 1 0,0-1 0,-1 1 0,1-1 0,0 0 0,-1 1 0,1-1 0,0-1 0,4-2 0,-1 0 0,1 0 0,-1-1 0,0 0 0,0 1 0,-1-1 0,4-7 0,-6 10-30,0 0 0,1 0-1,-1-1 1,-1 1 0,1-1-1,0 1 1,-1 0 0,1-1-1,-1 1 1,0-1 0,1 1-1,-1-1 1,0 1 0,-1-1-1,1 0 1,0 1-1,-1 0 1,0-1 0,1 1-1,-1-1 1,0 1 0,0 0-1,0-1 1,-1 1 0,1 0-1,0 0 1,-1 0 0,1 0-1,-1 0 1,0 0 0,0 1-1,0-1 1,0 0 0,0 1-1,0 0 1,0-1 0,0 1-1,0 0 1,-1 0 0,1 0-1,-1 0 1,1 1 0,0-1-1,-5 0 1,-17-3-6796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2.428"/>
    </inkml:context>
    <inkml:brush xml:id="br0">
      <inkml:brushProperty name="width" value="0.035" units="cm"/>
      <inkml:brushProperty name="height" value="0.035" units="cm"/>
      <inkml:brushProperty name="color" value="#E71224"/>
    </inkml:brush>
  </inkml:definitions>
  <inkml:trace contextRef="#ctx0" brushRef="#br0">0 56 24575,'6'0'0,"6"0"0,8 0 0,-1-5 0,3-2 0,-3-5 0,1-1 0,3 2 0,-4 3-8191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2.763"/>
    </inkml:context>
    <inkml:brush xml:id="br0">
      <inkml:brushProperty name="width" value="0.035" units="cm"/>
      <inkml:brushProperty name="height" value="0.035" units="cm"/>
      <inkml:brushProperty name="color" value="#E71224"/>
    </inkml:brush>
  </inkml:definitions>
  <inkml:trace contextRef="#ctx0" brushRef="#br0">0 39 24575,'6'0'0,"6"0"0,8 0 0,0-6 0,1-1 0,-2-6 0,-4 1-8191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3.108"/>
    </inkml:context>
    <inkml:brush xml:id="br0">
      <inkml:brushProperty name="width" value="0.035" units="cm"/>
      <inkml:brushProperty name="height" value="0.035" units="cm"/>
      <inkml:brushProperty name="color" value="#E71224"/>
    </inkml:brush>
  </inkml:definitions>
  <inkml:trace contextRef="#ctx0" brushRef="#br0">1 0 24575,'0'6'0,"0"7"0,0 6 0,0 6 0,0 4 0,0 2 0,0-3-8191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3.515"/>
    </inkml:context>
    <inkml:brush xml:id="br0">
      <inkml:brushProperty name="width" value="0.035" units="cm"/>
      <inkml:brushProperty name="height" value="0.035" units="cm"/>
      <inkml:brushProperty name="color" value="#E71224"/>
    </inkml:brush>
  </inkml:definitions>
  <inkml:trace contextRef="#ctx0" brushRef="#br0">1 49 24575,'0'-3'0,"0"1"0,1 0 0,-1 0 0,1 0 0,0 0 0,-1 0 0,1 0 0,0 0 0,0 0 0,0 0 0,1 0 0,-1 0 0,0 0 0,1 1 0,-1-1 0,1 1 0,0-1 0,-1 1 0,1-1 0,0 1 0,0 0 0,0 0 0,0 0 0,0 0 0,2-1 0,-2 2 0,-1-1 0,1 1 0,-1-1 0,1 1 0,-1-1 0,1 1 0,0 0 0,-1 0 0,1 0 0,-1 0 0,1 0 0,0 0 0,-1 0 0,1 1 0,-1-1 0,1 0 0,-1 1 0,1-1 0,-1 1 0,1 0 0,-1 0 0,1-1 0,-1 1 0,0 0 0,1 0 0,-1 0 0,0 0 0,0 0 0,0 1 0,0-1 0,0 0 0,0 1 0,0-1 0,1 3 0,3 14 0,-1 0 0,0 1 0,-2 0 0,0-1 0,-1 1 0,-1 0 0,0 0 0,-4 21 0,0 20 0,3 99-1365,1-132-5461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4.210"/>
    </inkml:context>
    <inkml:brush xml:id="br0">
      <inkml:brushProperty name="width" value="0.035" units="cm"/>
      <inkml:brushProperty name="height" value="0.035" units="cm"/>
      <inkml:brushProperty name="color" value="#E71224"/>
    </inkml:brush>
  </inkml:definitions>
  <inkml:trace contextRef="#ctx0" brushRef="#br0">3 0 24575,'-3'134'0,"7"147"0,-4-278 0,1 0 0,0 1 0,0-1 0,0 0 0,0 0 0,0 0 0,1 0 0,-1 0 0,1 0 0,0 0 0,0 0 0,0-1 0,0 1 0,1-1 0,-1 1 0,1-1 0,-1 0 0,1 0 0,0 0 0,0 0 0,0-1 0,0 1 0,0-1 0,0 0 0,0 0 0,0 0 0,6 1 0,-6-1 0,0-1 0,0 1 0,1-1 0,-1 0 0,0 0 0,0 0 0,0 0 0,0 0 0,0-1 0,1 0 0,-1 1 0,0-1 0,0 0 0,0-1 0,0 1 0,-1 0 0,1-1 0,0 1 0,-1-1 0,1 0 0,-1 0 0,1 0 0,-1 0 0,0-1 0,0 1 0,0-1 0,0 1 0,0-1 0,1-3 0,0 1 0,-2 0 0,1 0 0,-1-1 0,1 1 0,-1 0 0,-1-1 0,1 1 0,-1 0 0,0-1 0,0 1 0,-1-1 0,0-5 0,0 8 0,1 1 0,-1 0 0,1 0 0,-1 0 0,0 0 0,0 0 0,0 0 0,0 0 0,0 0 0,0 0 0,-1 1 0,1-1 0,-1 0 0,1 1 0,-1-1 0,1 1 0,-1-1 0,0 1 0,0 0 0,0 0 0,0 0 0,0 0 0,0 0 0,0 0 0,0 0 0,0 1 0,0-1 0,0 1 0,0-1 0,-1 1 0,-2 0 0,-7 3-1365,5 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5.031"/>
    </inkml:context>
    <inkml:brush xml:id="br0">
      <inkml:brushProperty name="width" value="0.035" units="cm"/>
      <inkml:brushProperty name="height" value="0.035" units="cm"/>
      <inkml:brushProperty name="color" value="#E71224"/>
    </inkml:brush>
  </inkml:definitions>
  <inkml:trace contextRef="#ctx0" brushRef="#br0">165 46 24575,'0'-2'0,"-1"0"0,0 1 0,0-1 0,0 1 0,0-1 0,0 1 0,0 0 0,0-1 0,0 1 0,0 0 0,-1 0 0,1 0 0,0 0 0,-1 0 0,1 0 0,-1 0 0,1 0 0,-1 1 0,1-1 0,-1 1 0,0-1 0,1 1 0,-1-1 0,0 1 0,0 0 0,1 0 0,-3 0 0,-48-4 0,49 4 0,0 0 0,0 0 0,0 1 0,0-1 0,0 1 0,1-1 0,-1 1 0,0 0 0,0 0 0,0 1 0,1-1 0,-1 0 0,1 1 0,-1 0 0,1-1 0,0 1 0,-1 0 0,1 0 0,0 1 0,-2 1 0,2 0 0,0 0 0,0 0 0,0 0 0,0 1 0,1-1 0,-1 0 0,1 1 0,0-1 0,1 1 0,-1-1 0,1 1 0,0 4 0,0 1 0,1-1 0,0 0 0,0 1 0,1-1 0,1 0 0,-1 0 0,1 0 0,1 0 0,0-1 0,0 1 0,1-1 0,6 10 0,-5-12 0,0 1 0,0 0 0,-1 0 0,0 0 0,0 0 0,-1 1 0,1 0 0,-2 0 0,1 0 0,-1 0 0,-1 1 0,0-1 0,0 1 0,0-1 0,0 11 0,-2-12 0,2 12 0,-2 1 0,-2 31 0,1-47 0,1 1 0,-1-1 0,0 0 0,0 1 0,0-1 0,-1 0 0,0 0 0,1 0 0,-1 0 0,-1 0 0,1-1 0,0 1 0,-1 0 0,0-1 0,0 0 0,0 0 0,-5 5 0,7-8 0,0 1 0,0 0 0,0 0 0,-1-1 0,1 1 0,0 0 0,0-1 0,0 1 0,-1-1 0,1 1 0,0-1 0,0 0 0,-1 0 0,1 0 0,0 1 0,-1-1 0,1 0 0,0-1 0,-1 1 0,1 0 0,0 0 0,0 0 0,-1-1 0,1 1 0,-2-1 0,1-1 0,1 1 0,-1-1 0,1 1 0,-1-1 0,1 0 0,0 1 0,0-1 0,-1 0 0,1 0 0,0 0 0,1 0 0,-1 0 0,0 0 0,0-2 0,-1-5 0,0 0 0,1 1 0,0-1 0,1 0 0,0 0 0,1-14 0,3 0 0,1-1 0,2 1 0,11-28 0,-15 42 0,1 0 0,0 0 0,1 0 0,0 1 0,1 0 0,-1 0 0,1 1 0,1-1 0,0 1 0,14-11 0,-3 3 0,1-1 0,-2-1 0,0-1 0,-1 0 0,18-28 0,-4-19-1365,-21 47-5461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4.400"/>
    </inkml:context>
    <inkml:brush xml:id="br0">
      <inkml:brushProperty name="width" value="0.035" units="cm"/>
      <inkml:brushProperty name="height" value="0.035" units="cm"/>
      <inkml:brushProperty name="color" value="#E71224"/>
    </inkml:brush>
  </inkml:definitions>
  <inkml:trace contextRef="#ctx0" brushRef="#br0">455 84 24575,'-1'-1'0,"1"0"0,0 1 0,-1-1 0,1 0 0,0 0 0,-1 0 0,1 1 0,-1-1 0,0 0 0,1 1 0,-1-1 0,1 0 0,-1 1 0,0-1 0,0 1 0,1-1 0,-1 1 0,0-1 0,0 1 0,1 0 0,-1-1 0,0 1 0,0 0 0,0 0 0,-1-1 0,-29-6 0,19 5 0,-56-23 0,53 19 0,0 0 0,0 1 0,0 0 0,0 1 0,-1 1 0,-21-2 0,32 5 0,-1 1 0,1 0 0,0 0 0,0 1 0,0-1 0,0 1 0,0 0 0,0 1 0,1-1 0,-1 1 0,1 0 0,-1 0 0,1 0 0,0 1 0,0 0 0,1-1 0,-6 8 0,-7 10 0,1 0 0,-17 31 0,16-26 0,-8 34-1365,18-48-5461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922"/>
    </inkml:context>
    <inkml:brush xml:id="br0">
      <inkml:brushProperty name="width" value="0.035" units="cm"/>
      <inkml:brushProperty name="height" value="0.035" units="cm"/>
      <inkml:brushProperty name="color" value="#E71224"/>
    </inkml:brush>
  </inkml:definitions>
  <inkml:trace contextRef="#ctx0" brushRef="#br0">1 31 24575,'5'0'0,"7"0"0,7 0 0,5 0 0,4 0 0,2 0 0,-4-5 0,-1-2 0,0 1 0,2 1 0,0 1 0,2 2 0,-5 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5.307"/>
    </inkml:context>
    <inkml:brush xml:id="br0">
      <inkml:brushProperty name="width" value="0.035" units="cm"/>
      <inkml:brushProperty name="height" value="0.035" units="cm"/>
      <inkml:brushProperty name="color" value="#E71224"/>
    </inkml:brush>
  </inkml:definitions>
  <inkml:trace contextRef="#ctx0" brushRef="#br0">1 0 24575,'1'6'0,"1"-1"0,-1 0 0,1 0 0,1 0 0,-1 0 0,1 0 0,6 9 0,2 5 0,43 79 0,-53-94 0,1 0 0,0 0 0,0-1 0,0 1 0,0-1 0,1 0 0,-1 0 0,1 0 0,0 0 0,0 0 0,5 3 0,-7-5 0,0-1 0,0 1 0,-1-1 0,1 0 0,0 1 0,0-1 0,0 0 0,0 0 0,0 0 0,-1 0 0,1 0 0,0 0 0,0 0 0,0 0 0,0 0 0,0 0 0,-1 0 0,1 0 0,0-1 0,0 1 0,0 0 0,0-1 0,1 0 0,0-1 0,-1 1 0,1-1 0,-1 1 0,1-1 0,-1 0 0,0 1 0,1-1 0,-1 0 0,0 0 0,0 0 0,-1 0 0,2-2 0,8-23 0,-4 12 0,0 0 0,0 0 0,1 1 0,1 0 0,1 0 0,12-16 0,-12 18-1365,-3 1-5461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374"/>
    </inkml:context>
    <inkml:brush xml:id="br0">
      <inkml:brushProperty name="width" value="0.035" units="cm"/>
      <inkml:brushProperty name="height" value="0.035" units="cm"/>
      <inkml:brushProperty name="color" value="#E71224"/>
    </inkml:brush>
  </inkml:definitions>
  <inkml:trace contextRef="#ctx0" brushRef="#br0">1 1 24575,'-1'68'0,"3"76"0,-2-144 0,0 1 0,0 0 0,0-1 0,0 1 0,0-1 0,0 1 0,0 0 0,0-1 0,0 1 0,1-1 0,-1 1 0,0-1 0,0 1 0,1-1 0,-1 1 0,0-1 0,1 1 0,-1-1 0,0 1 0,1-1 0,-1 1 0,1-1 0,-1 0 0,0 1 0,1-1 0,-1 0 0,1 1 0,0-1 0,-1 0 0,1 0 0,-1 0 0,1 1 0,-1-1 0,1 0 0,-1 0 0,1 0 0,0 0 0,0 0 0,28-13 0,26-33 0,-54 44 0,2-1 0,4-4 0,1 0 0,-1 1 0,1 0 0,12-8 0,-19 14 0,0-1 0,0 1 0,0-1 0,0 1 0,0-1 0,0 1 0,0 0 0,0-1 0,0 1 0,0 0 0,0 0 0,0 0 0,0 0 0,0 0 0,0 0 0,0 0 0,0 0 0,0 0 0,0 0 0,0 0 0,0 1 0,0-1 0,0 0 0,0 1 0,0-1 0,0 1 0,0-1 0,-1 1 0,1 0 0,0-1 0,0 1 0,0 0 0,-1-1 0,1 1 0,0 0 0,-1 0 0,1 0 0,-1 0 0,1-1 0,-1 1 0,1 0 0,-1 0 0,0 0 0,1 0 0,-1 0 0,0 0 0,0 0 0,0 0 0,0 0 0,1 0 0,-2 1 0,1-1 0,0 1 0,5 100-1365,-1-88-5461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765"/>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7.09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8.397"/>
    </inkml:context>
    <inkml:brush xml:id="br0">
      <inkml:brushProperty name="width" value="0.035" units="cm"/>
      <inkml:brushProperty name="height" value="0.035" units="cm"/>
      <inkml:brushProperty name="color" value="#E71224"/>
    </inkml:brush>
  </inkml:definitions>
  <inkml:trace contextRef="#ctx0" brushRef="#br0">121 0 24575,'-11'1'0,"0"0"0,1 1 0,-1 0 0,1 0 0,-11 4 0,19-5 0,-1-1 0,1 1 0,0-1 0,0 1 0,-1 0 0,1 0 0,0 0 0,0 0 0,0 0 0,0 1 0,0-1 0,1 1 0,-1-1 0,0 1 0,1 0 0,-1-1 0,1 1 0,-1 0 0,1 0 0,0 0 0,0 0 0,0 0 0,0 0 0,0 1 0,0-1 0,0 0 0,1 0 0,-1 5 0,1-7 0,0 1 0,0 0 0,0 0 0,0 0 0,0 0 0,1 0 0,-1 0 0,0 0 0,1 0 0,-1-1 0,0 1 0,1 0 0,-1 0 0,1 0 0,-1-1 0,1 1 0,0 0 0,-1 0 0,1-1 0,0 1 0,-1-1 0,1 1 0,0-1 0,0 1 0,0-1 0,-1 1 0,1-1 0,0 0 0,0 1 0,0-1 0,0 0 0,0 0 0,0 0 0,0 1 0,-1-1 0,1 0 0,0 0 0,0 0 0,2-1 0,38-14 0,-24 8 0,-16 7 0,-1 0 0,1 0 0,0 1 0,0-1 0,-1 0 0,1 0 0,0 1 0,-1-1 0,1 0 0,0 1 0,-1-1 0,1 1 0,0-1 0,-1 1 0,1-1 0,-1 1 0,1-1 0,-1 1 0,1-1 0,-1 1 0,1 0 0,-1-1 0,0 1 0,1 0 0,-1-1 0,0 1 0,1 0 0,-1 0 0,0-1 0,0 1 0,0 0 0,0 0 0,0-1 0,0 1 0,0 1 0,1 34 0,-1-32 0,1 40 0,1-1 0,9 51 0,-9-50 0,-8-24 0,6-20 0,-1 0 0,1 1 0,0-1 0,-1 0 0,1 0 0,0 0 0,-1 1 0,1-1 0,-1 0 0,1 0 0,0 0 0,-1 0 0,1 0 0,-1 0 0,1 1 0,-1-1 0,1 0 0,0 0 0,-1 0 0,1-1 0,-1 1 0,1 0 0,-1 0 0,1 0 0,0 0 0,-1 0 0,1 0 0,-1-1 0,1 1 0,0 0 0,-1 0 0,1 0 0,0-1 0,-1 1 0,1 0 0,0-1 0,0 1 0,-1 0 0,1-1 0,-3-2 0,1-1 0,-1 1 0,1-1 0,0 1 0,0-1 0,1 0 0,-1 0 0,1 0 0,0 0 0,0 0 0,0 0 0,0 0 0,1 0 0,0 0 0,0 0 0,0-1 0,1-4 0,-1 5 0,0 0 0,0 0 0,0 0 0,1 1 0,0-1 0,0 0 0,0 0 0,0 1 0,1-1 0,-1 1 0,1-1 0,0 1 0,0 0 0,0-1 0,0 1 0,1 0 0,-1 0 0,6-4 0,-1 4 11,0 1 0,1 0 0,-1 0 0,1 0 0,-1 1 0,1 0 0,0 0 0,-1 1 0,1 0 0,0 1 0,13 1 0,-11 0-260,0-1-1,1-1 1,-1 0-1,1-1 1,13-2-1,-10-1-6576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9.211"/>
    </inkml:context>
    <inkml:brush xml:id="br0">
      <inkml:brushProperty name="width" value="0.035" units="cm"/>
      <inkml:brushProperty name="height" value="0.035" units="cm"/>
      <inkml:brushProperty name="color" value="#E71224"/>
    </inkml:brush>
  </inkml:definitions>
  <inkml:trace contextRef="#ctx0" brushRef="#br0">21 1 24575,'-1'0'0,"0"1"0,0-1 0,0 1 0,0 0 0,0-1 0,0 1 0,0 0 0,0 0 0,0 0 0,0 0 0,0 0 0,0 0 0,1 0 0,-1 0 0,0 0 0,1 0 0,-1 1 0,1-1 0,-1 0 0,1 0 0,0 0 0,-1 1 0,1-1 0,0 0 0,0 1 0,0-1 0,0 2 0,-3 43 0,3-41 0,0 249 0,1-258 0,0 0 0,0 0 0,1 1 0,-1-1 0,1 0 0,-1 1 0,1-1 0,0 1 0,0 0 0,1 0 0,-1 0 0,1 0 0,-1 0 0,1 0 0,0 0 0,0 1 0,0 0 0,7-4 0,-9 5 0,0 0 0,1 0 0,-1 0 0,0 0 0,0 0 0,1 0 0,-1 1 0,0-1 0,1 1 0,-1-1 0,0 1 0,1-1 0,-1 1 0,1 0 0,-1-1 0,1 1 0,-1 0 0,1 0 0,-1 0 0,1 1 0,-1-1 0,1 0 0,-1 0 0,1 1 0,-1-1 0,0 1 0,1-1 0,-1 1 0,0 0 0,1 0 0,-1-1 0,0 1 0,0 0 0,0 0 0,1 0 0,-1 0 0,0 0 0,0 0 0,-1 1 0,1-1 0,0 0 0,0 0 0,0 1 0,-1-1 0,1 1 0,-1-1 0,1 0 0,-1 1 0,0-1 0,1 1 0,-1 1 0,11 51-1365,-7-40-5461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1.767"/>
    </inkml:context>
    <inkml:brush xml:id="br0">
      <inkml:brushProperty name="width" value="0.035" units="cm"/>
      <inkml:brushProperty name="height" value="0.035" units="cm"/>
      <inkml:brushProperty name="color" value="#E71224"/>
    </inkml:brush>
  </inkml:definitions>
  <inkml:trace contextRef="#ctx0" brushRef="#br0">336 0 24575,'1'11'0,"0"0"0,1 0 0,0 0 0,1 0 0,0-1 0,1 1 0,0-1 0,0 0 0,7 10 0,9 23 0,8 45 0,-22-66 0,0 0 0,2-1 0,0 0 0,14 23 0,-7-14 0,-1-1 0,13 43 0,4 7 0,-1 0 0,-19-47 0,30 58 0,76 138 0,-83-162 0,13 21 0,-5 2 0,45 135 0,-70-157 0,-4 0 0,7 96 0,-10-107 0,1 15 0,1 46 0,-3-49 0,-3-33 0,19 67 0,-15-64 0,8 47 0,21 121 0,-35-193 0,2 10 0,0 0 0,-1 1 0,-1 0 0,1 43 0,-4-38 0,8 49 0,-5-48 0,2 45 0,-7 941 0,0-1000 0,0 1 0,-7 26 0,-3 29 0,0 27 0,6-67 0,-1 49 0,5-21 0,-13 92 0,7-82 0,7 142 0,2-92 0,-4-67 0,-13 85 0,9-41 0,6-72 0,-1 0 0,-9 47 0,0-25 0,2 0 0,2 1 0,0 77 0,5-101 0,-2 1 0,-4 23 0,-4 46 0,12-43 0,0-22 0,-2 1 0,0-1 0,-10 52 0,2-11 0,9-60 0,0 0 0,-1 0 0,-1 1 0,0-1 0,0 0 0,-1 0 0,0 0 0,-9 17 0,3-8 0,1 1 0,1-1 0,-8 32 0,-13 36 0,-8-4 0,-75 154 0,-36 46 0,128-242 0,-15 55 0,0 0 0,22-63 0,2 1 0,-7 40 0,11-42 0,-1-1 0,-2 0 0,-14 32 0,12-34 0,1-1 0,2 1 0,-5 33 0,7-32 0,-1-1 0,-1 1 0,-14 30 0,13-34 0,0 0 0,2 1 0,-7 53 0,4-21 0,-37 106 0,3-11 0,38-134 0,0 0 0,-11 22 0,-6 22 0,18-46 0,-2 8 0,0-1 0,-2 0 0,0-1 0,-2 0 0,-17 27 0,19-34 0,0 0 0,1 1 0,1 0 0,-8 31 0,9-28 0,-1 0 0,-1 0 0,-12 24 0,12-30-455,1 1 0,-9 27 0,12-29-6371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2.684"/>
    </inkml:context>
    <inkml:brush xml:id="br0">
      <inkml:brushProperty name="width" value="0.035" units="cm"/>
      <inkml:brushProperty name="height" value="0.035" units="cm"/>
      <inkml:brushProperty name="color" value="#E71224"/>
    </inkml:brush>
  </inkml:definitions>
  <inkml:trace contextRef="#ctx0" brushRef="#br0">0 1 24575,'4'1'0,"0"-1"0,0 1 0,0 0 0,-1 0 0,1 1 0,-1-1 0,1 1 0,-1 0 0,0 0 0,1 0 0,-1 0 0,5 5 0,31 35 0,-22-21 0,-2 2 0,-1 0 0,0 0 0,-2 1 0,10 28 0,0-6 0,-18-39 0,0 0 0,0 1 0,-1-1 0,0 1 0,0 0 0,-1 0 0,0 0 0,1 13 0,-2-4 0,-1-8 0,0 0 0,0 0 0,1 0 0,1 0 0,2 12 0,-3-20 0,-1 0 0,0 0 0,1-1 0,-1 1 0,0 0 0,1 0 0,-1 0 0,1-1 0,0 1 0,-1 0 0,1-1 0,0 1 0,-1 0 0,1-1 0,0 1 0,-1-1 0,1 1 0,0-1 0,0 1 0,0-1 0,0 0 0,0 1 0,1-1 0,-1 0 0,1 0 0,0 0 0,0-1 0,0 1 0,0-1 0,0 1 0,0-1 0,0 0 0,-1 0 0,1 0 0,0 0 0,-1 0 0,1 0 0,-1 0 0,4-3 0,-3 2-17,47-39-433,2 1 1,58-33 0,-97 66-6377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185"/>
    </inkml:context>
    <inkml:brush xml:id="br0">
      <inkml:brushProperty name="width" value="0.035" units="cm"/>
      <inkml:brushProperty name="height" value="0.035" units="cm"/>
      <inkml:brushProperty name="color" value="#E71224"/>
    </inkml:brush>
  </inkml:definitions>
  <inkml:trace contextRef="#ctx0" brushRef="#br0">0 1 24575,'4'0'0,"1"3"0,-1 6 0,0 4 0,-2 3 0,0 4 0,-1-3-8191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621"/>
    </inkml:context>
    <inkml:brush xml:id="br0">
      <inkml:brushProperty name="width" value="0.035" units="cm"/>
      <inkml:brushProperty name="height" value="0.035" units="cm"/>
      <inkml:brushProperty name="color" value="#E71224"/>
    </inkml:brush>
  </inkml:definitions>
  <inkml:trace contextRef="#ctx0" brushRef="#br0">1 1 24575,'0'3'0,"3"2"0,2 3 0,-1 5 0,0 2 0,-1 4 0,2-3 0,1 1 0,-1 0 0,2-3 0,0 1 0,-1 0 0,-2 2 0,3-2 0,-1 0 0,3-2 0,0-4-8191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6.248"/>
    </inkml:context>
    <inkml:brush xml:id="br0">
      <inkml:brushProperty name="width" value="0.035" units="cm"/>
      <inkml:brushProperty name="height" value="0.035" units="cm"/>
      <inkml:brushProperty name="color" value="#E71224"/>
    </inkml:brush>
  </inkml:definitions>
  <inkml:trace contextRef="#ctx0" brushRef="#br0">1 0 24575,'0'6'0,"0"6"0,0 7 0,0 5 0,0 4 0,0 2 0,0 1 0,0 1 0,0 0 0,0 0 0,0-1 0,0 0 0,0 0 0,0 0 0,0 0 0,0-1 0,5-4 0,2-8-8191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033"/>
    </inkml:context>
    <inkml:brush xml:id="br0">
      <inkml:brushProperty name="width" value="0.035" units="cm"/>
      <inkml:brushProperty name="height" value="0.035" units="cm"/>
      <inkml:brushProperty name="color" value="#E71224"/>
    </inkml:brush>
  </inkml:definitions>
  <inkml:trace contextRef="#ctx0" brushRef="#br0">0 131 24575,'45'-1'0,"-1"-2"0,0-2 0,0-1 0,43-14 0,-33 9 0,-40 9 0,0 0 0,0-1 0,0-1 0,0-1 0,0 0 0,25-13 0,-38 17-52,0 0-1,1 1 1,-1-1-1,0 0 1,0 0-1,0 0 1,0 0-1,0-1 1,0 1-1,0 0 1,0 0-1,-1-1 1,1 1-1,0 0 1,-1-1-1,1 1 1,-1 0-1,1-1 1,-1 1-1,0-1 0,0 1 1,1-1-1,-1 1 1,0-1-1,-1-1 1,-1-8-6774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404"/>
    </inkml:context>
    <inkml:brush xml:id="br0">
      <inkml:brushProperty name="width" value="0.035" units="cm"/>
      <inkml:brushProperty name="height" value="0.035" units="cm"/>
      <inkml:brushProperty name="color" value="#E71224"/>
    </inkml:brush>
  </inkml:definitions>
  <inkml:trace contextRef="#ctx0" brushRef="#br0">46 1 24575,'0'4'0,"-1"1"0,-1-1 0,1 1 0,-1-1 0,1 1 0,-1-1 0,-1 0 0,-4 8 0,-12 28 0,16-12-8,0 0 0,2 0-1,2 42 1,1-14-1324,-2-38-5494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183"/>
    </inkml:context>
    <inkml:brush xml:id="br0">
      <inkml:brushProperty name="width" value="0.035" units="cm"/>
      <inkml:brushProperty name="height" value="0.035" units="cm"/>
      <inkml:brushProperty name="color" value="#E71224"/>
    </inkml:brush>
  </inkml:definitions>
  <inkml:trace contextRef="#ctx0" brushRef="#br0">0 56 24575,'17'0'0,"-1"0"0,0 0 0,0-2 0,1 0 0,-1 0 0,-1-2 0,1 0 0,0-1 0,-1 0 0,0-2 0,19-9 0,-11 7 0,-23 10 0,0-1 0,0 0 0,1 1 0,-1-1 0,0 0 0,0 1 0,0-1 0,1 1 0,-1-1 0,0 0 0,0 1 0,0-1 0,0 1 0,0-1 0,0 1 0,0-1 0,0 0 0,0 1 0,0-1 0,0 1 0,0-1 0,0 1 0,0-1 0,-1 0 0,1 1 0,0-1 0,0 0 0,0 1 0,-1-1 0,1 1 0,0-1 0,-30 49 0,21-37 0,0 3 0,3-7 0,1 1 0,0-1 0,0 1 0,1-1 0,1 1 0,-5 14 0,2-3 0,4-14 0,0 0 0,1 0 0,-1 0 0,1 0 0,1 1 0,-1 11 0,1-17 0,0 0 0,0 0 0,0-1 0,1 1 0,-1 0 0,0 0 0,1 0 0,-1 0 0,1 0 0,-1 0 0,1-1 0,-1 1 0,1 0 0,-1 0 0,1-1 0,0 1 0,-1-1 0,1 1 0,0 0 0,1 0 0,0 0 0,0-1 0,0 1 0,0-1 0,0 1 0,0-1 0,0 0 0,0 0 0,0 0 0,0 0 0,0 0 0,1 0 0,3-1 0,4-2 0,0 0 0,0-1 0,0 0 0,17-10 0,-20 9 0,0 1 0,0 1 0,0-1 0,1 1 0,-1 1 0,1-1 0,0 1 0,0 0 0,10 0 0,-17 2-35,0 1 0,0-1 0,-1 0-1,1 1 1,0-1 0,0 1 0,0 0-1,-1-1 1,1 1 0,0 0 0,-1-1-1,1 1 1,0 0 0,-1 0 0,1-1-1,-1 1 1,0 0 0,1 0 0,-1 0-1,1 0 1,-1 0 0,0 0 0,0 0-1,0-1 1,1 1 0,-1 0 0,0 0-1,0 0 1,0 0 0,-1 2 0,1-2-238,1 13-6553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544"/>
    </inkml:context>
    <inkml:brush xml:id="br0">
      <inkml:brushProperty name="width" value="0.035" units="cm"/>
      <inkml:brushProperty name="height" value="0.035" units="cm"/>
      <inkml:brushProperty name="color" value="#E71224"/>
    </inkml:brush>
  </inkml:definitions>
  <inkml:trace contextRef="#ctx0" brushRef="#br0">0 112 24575,'58'2'0,"63"-3"0,-110 0 0,1 0 0,0-1 0,-1-1 0,0 0 0,0 0 0,0-1 0,20-10 0,-30 13 5,1 1 0,-1-1 0,1 0-1,-1 0 1,0 0 0,0 0 0,0 0 0,1 0-1,-1 0 1,0 0 0,0-1 0,-1 1 0,1 0-1,0-1 1,0 1 0,-1 0 0,1-1-1,0 1 1,-1-1 0,0 1 0,1-1 0,-1 1-1,0-1 1,0-2 0,0 1-140,0 0 0,-1 0 0,0 0 0,0 0 0,0 0 0,0 0 0,0 0 0,-1 0 0,0 0 0,-2-4 0,-4-4-6691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924"/>
    </inkml:context>
    <inkml:brush xml:id="br0">
      <inkml:brushProperty name="width" value="0.035" units="cm"/>
      <inkml:brushProperty name="height" value="0.035" units="cm"/>
      <inkml:brushProperty name="color" value="#E71224"/>
    </inkml:brush>
  </inkml:definitions>
  <inkml:trace contextRef="#ctx0" brushRef="#br0">0 0 24575,'2'23'0,"0"1"0,2-1 0,10 36 0,-8-35 0,0 0 0,-2 1 0,2 28 0,4 47 0,-5-67 0,1 45 0,-5-44 0,3 0 0,12 56 0,-9-57 0,-1 0 0,2 61 0,-7-79 0,0 1 0,1-1 0,0 1 0,2-1 0,0 0 0,6 16 0,-4-23 0,-6-19 0,-8-20 0,-61-98-1365,63 117-5461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271"/>
    </inkml:context>
    <inkml:brush xml:id="br0">
      <inkml:brushProperty name="width" value="0.035" units="cm"/>
      <inkml:brushProperty name="height" value="0.035" units="cm"/>
      <inkml:brushProperty name="color" value="#E71224"/>
    </inkml:brush>
  </inkml:definitions>
  <inkml:trace contextRef="#ctx0" brushRef="#br0">0 349 24575,'15'-1'0,"0"-2"0,0 0 0,-1-1 0,18-6 0,-22 6 0,-1 2 0,0-1 0,-1 0 0,1-1 0,-1 0 0,0 0 0,0-1 0,-1 0 0,1 0 0,-1-1 0,0 0 0,-1 0 0,1 0 0,-1-1 0,-1 0 0,1 0 0,-1-1 0,0 0 0,-1 0 0,0 0 0,0 0 0,-1-1 0,0 1 0,0-1 0,2-12 0,-2-12-455,2 1 0,12-46 0,-12 65-6371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670"/>
    </inkml:context>
    <inkml:brush xml:id="br0">
      <inkml:brushProperty name="width" value="0.035" units="cm"/>
      <inkml:brushProperty name="height" value="0.035" units="cm"/>
      <inkml:brushProperty name="color" value="#E71224"/>
    </inkml:brush>
  </inkml:definitions>
  <inkml:trace contextRef="#ctx0" brushRef="#br0">0 1 24575,'1'0'0,"0"1"0,1 0 0,-1-1 0,0 1 0,0 0 0,0-1 0,0 1 0,0 0 0,0 0 0,0 0 0,-1 0 0,1 0 0,0 0 0,0 0 0,-1 0 0,1 1 0,-1-1 0,1 0 0,-1 0 0,1 0 0,-1 1 0,0-1 0,1 0 0,-1 0 0,0 1 0,0-1 0,0 2 0,3 44 0,-3-42 0,0 96 0,1-109 0,-1 0 0,1 1 0,1-1 0,0 0 0,0 1 0,0-1 0,1 1 0,0 0 0,1 0 0,-1 0 0,1 0 0,1 1 0,-1-1 0,1 1 0,7-7 0,5-8-26,-15 18-77,0-1 0,0 1 0,1 0 0,0 0 0,-1 0 0,1 0 0,0 1 0,0-1 0,1 1 0,-1 0 0,0 0 0,5-2 0,6-1-6723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434"/>
    </inkml:context>
    <inkml:brush xml:id="br0">
      <inkml:brushProperty name="width" value="0.035" units="cm"/>
      <inkml:brushProperty name="height" value="0.035" units="cm"/>
      <inkml:brushProperty name="color" value="#E71224"/>
    </inkml:brush>
  </inkml:definitions>
  <inkml:trace contextRef="#ctx0" brushRef="#br0">0 49 24575,'0'7'0,"0"0"0,0 0 0,1 0 0,0-1 0,0 1 0,1 0 0,-1 0 0,1-1 0,5 11 0,-5-15 0,-1 0 0,1 1 0,0-1 0,0 0 0,0 0 0,0 0 0,1 0 0,-1 0 0,0-1 0,1 1 0,0-1 0,-1 0 0,1 1 0,0-1 0,-1 0 0,1-1 0,0 1 0,0 0 0,0-1 0,0 1 0,0-1 0,-1 0 0,1 0 0,6-1 0,-7 1 0,0 0 0,1 0 0,-1 0 0,0-1 0,0 1 0,1 0 0,-1-1 0,0 0 0,0 0 0,1 1 0,-1-1 0,0-1 0,0 1 0,0 0 0,0 0 0,-1-1 0,1 1 0,0-1 0,0 0 0,-1 1 0,1-1 0,1-3 0,0-1 0,-1 1 0,0-1 0,0 0 0,-1 1 0,0-1 0,1-12 0,-2 14 0,1-1 0,-1 0 0,1 1 0,0-1 0,0 1 0,0-1 0,1 1 0,0 0 0,0-1 0,0 1 0,4-7 0,-4 9 0,1 0 0,-1 0 0,1 1 0,-1-1 0,1 1 0,0-1 0,-1 1 0,1 0 0,0 0 0,0 0 0,0 0 0,0 0 0,0 1 0,0-1 0,0 1 0,0 0 0,0 0 0,0 0 0,0 0 0,0 0 0,0 1 0,0 0 0,5 1 0,-6-1 0,1-1 0,-1 1 0,0 0 0,0 0 0,0 0 0,0 0 0,0 0 0,0 1 0,-1-1 0,1 1 0,0-1 0,-1 1 0,1 0 0,-1-1 0,1 1 0,-1 0 0,0 0 0,0 0 0,0 0 0,0 0 0,0 0 0,0 0 0,0 0 0,-1 1 0,1-1 0,-1 0 0,0 0 0,0 1 0,0-1 0,0 0 0,0 5 0,-1-3 0,0 1 0,0-1 0,0 1 0,-1-1 0,1 1 0,-1-1 0,0 0 0,0 0 0,-1 0 0,1 0 0,-1-1 0,0 1 0,0 0 0,0-1 0,0 0 0,-1 0 0,1 0 0,-1 0 0,0-1 0,0 1 0,0-1 0,0 0 0,0 0 0,0 0 0,-7 1 0,11-3 0,-1 0 0,1 0 0,-1 0 0,1 0 0,0 0 0,-1 0 0,1 0 0,0-1 0,-1 1 0,1 0 0,-1 0 0,1 0 0,0 0 0,-1-1 0,1 1 0,0 0 0,-1 0 0,1-1 0,0 1 0,0 0 0,-1-1 0,1 1 0,0 0 0,0-1 0,-1 1 0,1 0 0,0-1 0,0 1 0,0 0 0,0-1 0,0 1 0,0-1 0,0 1 0,-1 0 0,1-1 0,0 1 0,0-1 0,0 1 0,1 0 0,-1-1 0,0 1 0,0-1 0,0 1 0,0 0 0,0-1 0,0 1 0,0 0 0,1-1 0,-1 1 0,0 0 0,0-1 0,1 1 0,-1 0 0,0-1 0,0 1 0,1 0 0,0-1 0,13-22 0,-11 20-114,0 1 1,0 0-1,1 0 0,-1 0 0,1 0 1,0 1-1,0-1 0,-1 1 0,1 0 1,0 0-1,4 0 0,9-2-6712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778"/>
    </inkml:context>
    <inkml:brush xml:id="br0">
      <inkml:brushProperty name="width" value="0.035" units="cm"/>
      <inkml:brushProperty name="height" value="0.035" units="cm"/>
      <inkml:brushProperty name="color" value="#E71224"/>
    </inkml:brush>
  </inkml:definitions>
  <inkml:trace contextRef="#ctx0" brushRef="#br0">0 155 24575,'11'-1'0,"1"0"0,-1 0 0,0-1 0,0-1 0,-1 0 0,1 0 0,0-1 0,-1 0 0,14-8 0,8-8 0,44-33 0,-38 24 0,-26 20-1365,-3-1-5461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5.155"/>
    </inkml:context>
    <inkml:brush xml:id="br0">
      <inkml:brushProperty name="width" value="0.035" units="cm"/>
      <inkml:brushProperty name="height" value="0.035" units="cm"/>
      <inkml:brushProperty name="color" value="#E71224"/>
    </inkml:brush>
  </inkml:definitions>
  <inkml:trace contextRef="#ctx0" brushRef="#br0">2 1 24575,'-2'103'0,"4"113"0,2-189 0,2-1 0,0 0 0,13 35 0,9 32 0,-1 17-1365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6.769"/>
    </inkml:context>
    <inkml:brush xml:id="br0">
      <inkml:brushProperty name="width" value="0.035" units="cm"/>
      <inkml:brushProperty name="height" value="0.035" units="cm"/>
      <inkml:brushProperty name="color" value="#E71224"/>
    </inkml:brush>
  </inkml:definitions>
  <inkml:trace contextRef="#ctx0" brushRef="#br0">30 231 24575,'1'-2'0,"0"0"0,0 1 0,1-1 0,-1 0 0,0 0 0,1 1 0,-1-1 0,1 1 0,-1-1 0,1 1 0,0 0 0,0-1 0,0 1 0,0 0 0,-1 0 0,1 0 0,0 1 0,1-1 0,-1 0 0,0 1 0,0-1 0,3 1 0,13-6 0,7-7 0,1-1 0,29-22 0,-49 31 0,0 1 0,-1-1 0,1 0 0,-1-1 0,0 1 0,0-1 0,0 0 0,-1-1 0,0 1 0,0-1 0,-1 1 0,1-1 0,-2 0 0,3-8 0,-4 14 0,-1 0 0,1 0 0,-1 0 0,0 0 0,1 0 0,-1 0 0,0 0 0,0 0 0,1 0 0,-1 0 0,0 0 0,0 0 0,0 0 0,-1 0 0,1 0 0,0 0 0,0 0 0,0 0 0,-1 0 0,1 0 0,-1 0 0,1 0 0,-1 0 0,1 0 0,-1 0 0,1 0 0,-1 0 0,0 1 0,1-1 0,-1 0 0,0 0 0,0 1 0,0-1 0,1 0 0,-1 1 0,0-1 0,0 1 0,0-1 0,0 1 0,0 0 0,0-1 0,0 1 0,0 0 0,0 0 0,0 0 0,-2-1 0,-1 2 0,0-1 0,0 1 0,0 0 0,1 0 0,-1 0 0,0 0 0,1 1 0,-1-1 0,1 1 0,0 0 0,-6 4 0,-40 29 0,31-23 0,0 1 0,0 1 0,2 0 0,-1 1 0,-21 27 0,36-40 0,0 1 0,0 0 0,0 1 0,0-1 0,0 0 0,0 0 0,1 1 0,0-1 0,0 1 0,0 0 0,0-1 0,0 1 0,1 0 0,-1-1 0,1 1 0,0 0 0,0-1 0,1 1 0,-1 0 0,1 0 0,-1-1 0,1 1 0,3 5 0,-2-6 0,0 1 0,1-1 0,-1 0 0,1 0 0,0-1 0,0 1 0,0 0 0,0-1 0,1 0 0,-1 0 0,0 0 0,1 0 0,0 0 0,-1-1 0,1 1 0,0-1 0,0 0 0,0 0 0,0-1 0,0 1 0,6-1 0,5 2-170,1-2-1,-1 0 0,1 0 1,-1-2-1,1 0 0,-1-1 1,22-6-1,-16 1-6655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173"/>
    </inkml:context>
    <inkml:brush xml:id="br0">
      <inkml:brushProperty name="width" value="0.035" units="cm"/>
      <inkml:brushProperty name="height" value="0.035" units="cm"/>
      <inkml:brushProperty name="color" value="#E71224"/>
    </inkml:brush>
  </inkml:definitions>
  <inkml:trace contextRef="#ctx0" brushRef="#br0">174 386 24575,'-11'-1'0,"0"1"0,0-1 0,0-1 0,0 0 0,0 0 0,1-1 0,-1-1 0,-11-4 0,18 6 0,0 0 0,0 0 0,0-1 0,1 1 0,-1-1 0,1 0 0,-1 0 0,1 0 0,0 0 0,0-1 0,0 1 0,0-1 0,1 1 0,0-1 0,-1 0 0,2 0 0,-1 0 0,0-1 0,1 1 0,-1 0 0,1-1 0,0-5 0,-1-1 0,2 0 0,-1-1 0,1 1 0,1-1 0,0 1 0,1 0 0,0-1 0,1 1 0,0 0 0,5-11 0,-4 15 0,0 0 0,0 0 0,0 0 0,1 0 0,1 1 0,-1 0 0,1 0 0,0 1 0,0-1 0,0 1 0,1 1 0,0-1 0,0 1 0,13-6 0,5-1 0,0 2 0,0 1 0,40-8 0,-50 13 0,0 1 0,0 0 0,0 1 0,0 1 0,0 1 0,0 0 0,26 5 0,-38-5 0,0 1 0,1-1 0,-1 0 0,0 1 0,-1 0 0,1 0 0,0 0 0,0 0 0,-1 0 0,0 1 0,1-1 0,-1 1 0,0 0 0,0-1 0,0 1 0,0 0 0,-1 0 0,1 0 0,-1 0 0,0 0 0,0 1 0,0-1 0,0 0 0,-1 1 0,1-1 0,-1 0 0,0 1 0,0-1 0,0 1 0,0-1 0,0 0 0,-2 5 0,1 1 0,0-1 0,-1 1 0,0-1 0,0 0 0,-1 0 0,0 0 0,-1 0 0,1-1 0,-2 1 0,1-1 0,-1 0 0,-6 8 0,-3-1-273,-1-1 0,0-1 0,0 0 0,-26 14 0,29-20-6553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541"/>
    </inkml:context>
    <inkml:brush xml:id="br0">
      <inkml:brushProperty name="width" value="0.035" units="cm"/>
      <inkml:brushProperty name="height" value="0.035" units="cm"/>
      <inkml:brushProperty name="color" value="#E71224"/>
    </inkml:brush>
  </inkml:definitions>
  <inkml:trace contextRef="#ctx0" brushRef="#br0">1 1 24575,'0'3'0,"0"6"0,0 4 0,3 0 0,2 1 0,0 3 0,-1 1 0,-2-2-8191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7.851"/>
    </inkml:context>
    <inkml:brush xml:id="br0">
      <inkml:brushProperty name="width" value="0.035" units="cm"/>
      <inkml:brushProperty name="height" value="0.035" units="cm"/>
      <inkml:brushProperty name="color" value="#E71224"/>
    </inkml:brush>
  </inkml:definitions>
  <inkml:trace contextRef="#ctx0" brushRef="#br0">1 1 24575,'62'19'0,"-57"-19"0,-1 1 0,0 0 0,0 1 0,0-1 0,0 1 0,0-1 0,0 1 0,0 0 0,-1 1 0,1-1 0,-1 1 0,0-1 0,7 7 0,-9-7 0,0-1 0,0 0 0,0 1 0,0-1 0,0 1 0,0-1 0,0 1 0,-1 0 0,1-1 0,0 1 0,-1 0 0,0-1 0,1 1 0,-1 0 0,0 0 0,0 0 0,0-1 0,0 1 0,0 0 0,0 0 0,0-1 0,-1 1 0,1 0 0,-1 0 0,1-1 0,-1 1 0,0 0 0,1-1 0,-1 1 0,0-1 0,0 1 0,0-1 0,0 1 0,-1-1 0,1 0 0,-2 3 0,-10 4 0,3-1 0,22-4 0,44-5-1365,-36 1-5461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8.632"/>
    </inkml:context>
    <inkml:brush xml:id="br0">
      <inkml:brushProperty name="width" value="0.035" units="cm"/>
      <inkml:brushProperty name="height" value="0.035" units="cm"/>
      <inkml:brushProperty name="color" value="#E71224"/>
    </inkml:brush>
  </inkml:definitions>
  <inkml:trace contextRef="#ctx0" brushRef="#br0">405 238 24575,'-124'11'0,"83"-6"0,-48 1 0,78-6 0,0 0 0,0-1 0,0 0 0,0 0 0,1-1 0,-1-1 0,-18-6 0,26 7 0,0 0 0,0 1 0,0-1 0,0-1 0,0 1 0,1 0 0,-1-1 0,1 0 0,-1 1 0,1-1 0,0 0 0,0 0 0,1 0 0,-1 0 0,0-1 0,1 1 0,0 0 0,0-1 0,0 1 0,0-1 0,1 1 0,-1-1 0,1 1 0,0-1 0,0 1 0,0-1 0,1-5 0,-1 4 0,1 0 0,0 0 0,0 0 0,0 0 0,1 1 0,-1-1 0,1 0 0,0 1 0,1-1 0,-1 1 0,1 0 0,0 0 0,0 0 0,6-6 0,-3 4 0,1 0 0,0 0 0,1 1 0,-1 0 0,1 1 0,0-1 0,14-4 0,-1 2 0,1 1 0,0 1 0,0 0 0,1 2 0,37-1 0,-17 2 0,-19 1 0,-1 0 0,1 1 0,0 2 0,25 4 0,-44-4 0,-1 0 0,0 0 0,-1 0 0,1 1 0,0 0 0,-1-1 0,0 1 0,1 0 0,-1 1 0,0-1 0,0 0 0,-1 1 0,1 0 0,-1 0 0,0-1 0,0 1 0,0 1 0,0-1 0,-1 0 0,0 0 0,0 1 0,0-1 0,1 6 0,0 3 0,0-1 0,-1 0 0,0 1 0,-1-1 0,-1 0 0,0 1 0,-3 17 0,2-23-105,0-1 0,-1 1 0,0-1 0,1 0 0,-2 0 0,1-1 0,-1 1 0,0-1 0,0 1 0,-1-1 0,1-1 0,-6 6 0,-2-4-6721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0.578"/>
    </inkml:context>
    <inkml:brush xml:id="br0">
      <inkml:brushProperty name="width" value="0.035" units="cm"/>
      <inkml:brushProperty name="height" value="0.035" units="cm"/>
      <inkml:brushProperty name="color" value="#E71224"/>
    </inkml:brush>
  </inkml:definitions>
  <inkml:trace contextRef="#ctx0" brushRef="#br0">1 2 24575,'27'-1'0,"42"1"0,-67 0 0,1 0 0,-1 0 0,0 0 0,0 1 0,1-1 0,-1 1 0,0 0 0,0-1 0,1 1 0,-1 0 0,0 0 0,0 1 0,0-1 0,0 0 0,0 1 0,-1-1 0,1 1 0,0-1 0,-1 1 0,1 0 0,-1 0 0,2 2 0,-2 0 0,0 0 0,0 0 0,-1 0 0,0 0 0,0-1 0,0 1 0,0 0 0,-1 0 0,1 0 0,-1 0 0,0 0 0,0 0 0,0-1 0,-1 1 0,1-1 0,-5 7 0,-36 53 0,22-39-99,0 0-534,-27 42 0,43-61-6193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219"/>
    </inkml:context>
    <inkml:brush xml:id="br0">
      <inkml:brushProperty name="width" value="0.035" units="cm"/>
      <inkml:brushProperty name="height" value="0.035" units="cm"/>
      <inkml:brushProperty name="color" value="#E71224"/>
    </inkml:brush>
  </inkml:definitions>
  <inkml:trace contextRef="#ctx0" brushRef="#br0">0 1 24575,'4'0'0,"4"0"0,5 0 0,4 0 0,2 0 0,-1 3 0,-5 6 0,-4 4 0,-7 0 0,-4 1 0,-2 2 0,0-5 0,1-8 0,-3-5 0,-4-2 0,0 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944"/>
    </inkml:context>
    <inkml:brush xml:id="br0">
      <inkml:brushProperty name="width" value="0.035" units="cm"/>
      <inkml:brushProperty name="height" value="0.035" units="cm"/>
      <inkml:brushProperty name="color" value="#E71224"/>
    </inkml:brush>
  </inkml:definitions>
  <inkml:trace contextRef="#ctx0" brushRef="#br0">1 1 24575,'0'3'0,"0"6"0,0 4 0,0 4 0,0 2 0,0 2 0,0 0 0,0 1 0,0 0 0,0 0 0,0 0 0,0-8 0,0-9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367"/>
    </inkml:context>
    <inkml:brush xml:id="br0">
      <inkml:brushProperty name="width" value="0.035" units="cm"/>
      <inkml:brushProperty name="height" value="0.035" units="cm"/>
      <inkml:brushProperty name="color" value="#E71224"/>
    </inkml:brush>
  </inkml:definitions>
  <inkml:trace contextRef="#ctx0" brushRef="#br0">0 1 24575,'4'0'0,"4"0"0,5 0 0,4 0 0,2 0 0,2 0 0,-3 3 0,0 2 0,-4 3 0,-5 5 0,-2 2 0,-4 4 0,-2 1 0,-1 1 0,0-3-8191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714"/>
    </inkml:context>
    <inkml:brush xml:id="br0">
      <inkml:brushProperty name="width" value="0.035" units="cm"/>
      <inkml:brushProperty name="height" value="0.035" units="cm"/>
      <inkml:brushProperty name="color" value="#E71224"/>
    </inkml:brush>
  </inkml:definitions>
  <inkml:trace contextRef="#ctx0" brushRef="#br0">111 1 24575,'1'13'0,"-2"1"0,0-1 0,0 1 0,-1-1 0,-1 0 0,0 1 0,-1-1 0,-9 21 0,7-17 11,0-1-1,-5 30 1,9-35-138,0-1 0,0 1 0,-1-1 0,0 0 0,-1 0 0,0 0 0,-1-1 0,0 1 0,0-1 0,-12 14 0,8-14-6699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058"/>
    </inkml:context>
    <inkml:brush xml:id="br0">
      <inkml:brushProperty name="width" value="0.035" units="cm"/>
      <inkml:brushProperty name="height" value="0.035" units="cm"/>
      <inkml:brushProperty name="color" value="#E71224"/>
    </inkml:brush>
  </inkml:definitions>
  <inkml:trace contextRef="#ctx0" brushRef="#br0">1 0 24575,'3'0'0,"6"4"0,3 1 0,1 3 0,2 0 0,-2 3 0,0-1 0,-2 2 0,1-2 0,-1 2 0,0-2 0,-1-2-8191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6.120"/>
    </inkml:context>
    <inkml:brush xml:id="br0">
      <inkml:brushProperty name="width" value="0.035" units="cm"/>
      <inkml:brushProperty name="height" value="0.035" units="cm"/>
      <inkml:brushProperty name="color" value="#E71224"/>
    </inkml:brush>
  </inkml:definitions>
  <inkml:trace contextRef="#ctx0" brushRef="#br0">0 155 24575,'1839'0'0,"-1813"-2"0,1-1 0,45-11 0,-14 2 0,7-1 0,-41 7 0,0 1 0,46-3 0,367 8 0,-200 1 0,-213-2 0,-1-1 0,40-10 0,-38 7 0,1 0 0,27 0 0,286 4 0,-157 2 0,-152-2 0,-1-2 0,39-9 0,-36 6 0,54-4 0,-52 10 0,1-3 0,61-11 0,-72 9-455,1 2 0,34-2 0,-33 5-6371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404"/>
    </inkml:context>
    <inkml:brush xml:id="br0">
      <inkml:brushProperty name="width" value="0.035" units="cm"/>
      <inkml:brushProperty name="height" value="0.035" units="cm"/>
      <inkml:brushProperty name="color" value="#E71224"/>
    </inkml:brush>
  </inkml:definitions>
  <inkml:trace contextRef="#ctx0" brushRef="#br0">0 102 24575,'13'-1'0,"0"-1"0,-1 0 0,1-1 0,-1 0 0,15-6 0,36-9 0,145-9 0,-202 27 0,0-1 0,0 1 0,1-2 0,-1 1 0,0-1 0,-1 0 0,1 0 0,0 0 0,0-1 0,-1 0 0,0 0 0,10-8 0,-14 7-1365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970"/>
    </inkml:context>
    <inkml:brush xml:id="br0">
      <inkml:brushProperty name="width" value="0.035" units="cm"/>
      <inkml:brushProperty name="height" value="0.035" units="cm"/>
      <inkml:brushProperty name="color" value="#E71224"/>
    </inkml:brush>
  </inkml:definitions>
  <inkml:trace contextRef="#ctx0" brushRef="#br0">54 0 24575,'1'30'0,"-2"-1"0,-1 1 0,-1-1 0,-1 0 0,-2 0 0,-1 0 0,-22 55 0,26-76 0,10-16 0,9-9 0,33-30 0,-37 34 0,1 0 0,1 1 0,0 0 0,0 1 0,1 1 0,20-10 0,-32 18 0,-1 1 0,1-1 0,1 1 0,-1 0 0,0 0 0,0 0 0,0 0 0,1 1 0,-1-1 0,0 1 0,6 0 0,-8 0 0,-1 1 0,1-1 0,0 0 0,-1 0 0,1 1 0,-1-1 0,1 0 0,0 1 0,-1-1 0,1 0 0,-1 1 0,1-1 0,-1 1 0,1-1 0,-1 1 0,1-1 0,-1 1 0,0 0 0,1-1 0,-1 1 0,0-1 0,1 2 0,-2 26 0,-4-10 0,-2 0 0,0-1 0,-1 1 0,-1-2 0,-11 17 0,4-6 0,15-25 0,1-1 0,-1 0 0,1 1 0,-1-1 0,0 0 0,0 0 0,0 1 0,1-1 0,-1 0 0,0 0 0,0 0 0,-1 0 0,1 0 0,0 0 0,0 0 0,0-1 0,-1 1 0,1 0 0,0-1 0,-1 1 0,1-1 0,-1 1 0,1-1 0,-3 1 0,3-2 0,-1 1 0,1-1 0,-1 0 0,1 1 0,0-1 0,-1 0 0,1 0 0,0 0 0,0 0 0,-1 0 0,1 0 0,0 0 0,0 0 0,0-1 0,0 1 0,1 0 0,-1-1 0,-1-1 0,-2-6 0,0 0 0,0 0 0,1 0 0,1-1 0,-1 1 0,0-11 0,-7-69-1365,6 71-5461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349"/>
    </inkml:context>
    <inkml:brush xml:id="br0">
      <inkml:brushProperty name="width" value="0.035" units="cm"/>
      <inkml:brushProperty name="height" value="0.035" units="cm"/>
      <inkml:brushProperty name="color" value="#E71224"/>
    </inkml:brush>
  </inkml:definitions>
  <inkml:trace contextRef="#ctx0" brushRef="#br0">0 0 24575,'5'1'0,"0"0"0,-1 0 0,1 1 0,-1-1 0,1 1 0,-1 0 0,0 0 0,0 1 0,0-1 0,0 1 0,0 0 0,0 0 0,-1 0 0,0 1 0,1-1 0,-1 1 0,0 0 0,-1-1 0,4 8 0,9 12 0,-2 1 0,11 27 0,-20-43 0,4 12 0,-2 1 0,0-1 0,5 31 0,-7-27 0,1-1 0,12 34 0,13 30 0,-23-64 0,0 0 0,2 0 0,0-1 0,2 0 0,14 23 0,-14-29 0,1-1 0,0-1 0,1 0 0,0 0 0,1-2 0,1 1 0,0-2 0,0 0 0,1-1 0,1 0 0,0-2 0,23 10 0,-39-18 0,0 0 0,0 1 0,0-1 0,0 0 0,0 0 0,0 0 0,0 0 0,0 0 0,0 0 0,0 0 0,0 0 0,0-1 0,0 1 0,0 0 0,0-1 0,0 1 0,-1 0 0,1-1 0,0 1 0,0-1 0,0 0 0,-1 1 0,1-1 0,0 1 0,0-1 0,-1 0 0,1 0 0,-1 1 0,1-1 0,-1 0 0,1 0 0,-1 0 0,1 0 0,-1 0 0,0 0 0,1 1 0,-1-1 0,0 0 0,0 0 0,0 0 0,1 0 0,-1 0 0,0 0 0,-1-1 0,3-54 0,-3 47 0,0-35-1365,1 25-5461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708"/>
    </inkml:context>
    <inkml:brush xml:id="br0">
      <inkml:brushProperty name="width" value="0.035" units="cm"/>
      <inkml:brushProperty name="height" value="0.035" units="cm"/>
      <inkml:brushProperty name="color" value="#E71224"/>
    </inkml:brush>
  </inkml:definitions>
  <inkml:trace contextRef="#ctx0" brushRef="#br0">290 1 24575,'-2'0'0,"1"1"0,0-1 0,-1 1 0,1 0 0,0 0 0,-1-1 0,1 1 0,0 0 0,0 0 0,0 1 0,-1-1 0,1 0 0,1 0 0,-1 0 0,0 1 0,0-1 0,0 0 0,1 1 0,-1-1 0,0 2 0,-14 34 0,14-33 0,-6 18 0,-1 0 0,-1 0 0,0-1 0,-19 29 0,-67 105 0,89-147-100,3-2 133,-1 0 1,0-1-1,0 0 0,0 1 0,0-1 1,-9 7-1,12-12-71,-1 1 1,1 0-1,0-1 1,0 1 0,-1-1-1,1 0 1,0 1-1,0-1 1,-1 0-1,1 0 1,0 0-1,-1 0 1,1 0 0,0 0-1,-1 0 1,1 0-1,0-1 1,-1 1-1,1 0 1,0-1-1,0 1 1,-1-1 0,1 1-1,0-1 1,0 0-1,0 1 1,0-1-1,0 0 1,0 0-1,0 0 1,0 0 0,0 0-1,0 0 1,0 0-1,1 0 1,-1 0-1,0 0 1,1-1-1,-2-1 1,-5-8-6789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053"/>
    </inkml:context>
    <inkml:brush xml:id="br0">
      <inkml:brushProperty name="width" value="0.035" units="cm"/>
      <inkml:brushProperty name="height" value="0.035" units="cm"/>
      <inkml:brushProperty name="color" value="#E71224"/>
    </inkml:brush>
  </inkml:definitions>
  <inkml:trace contextRef="#ctx0" brushRef="#br0">1 0 24575,'0'4'0,"3"0"0,2 5 0,0 3 0,-2 3 0,0 3 0,2-1 0,1-1 0,-1 2 0,2-4 0,0 1 0,3-4 0,-1-2-8191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397"/>
    </inkml:context>
    <inkml:brush xml:id="br0">
      <inkml:brushProperty name="width" value="0.035" units="cm"/>
      <inkml:brushProperty name="height" value="0.035" units="cm"/>
      <inkml:brushProperty name="color" value="#E71224"/>
    </inkml:brush>
  </inkml:definitions>
  <inkml:trace contextRef="#ctx0" brushRef="#br0">1 1 24575,'2'25'0,"2"0"0,0 0 0,2 0 0,0 0 0,20 44 0,8 34 0,23 75 0,-54-166 0,0 0 0,-1 0 0,1 25 0,-3-27 0,0 0 0,1 0 0,1 0 0,-1-1 0,2 1 0,4 15 0,-2-80 0,-5 34-1365,0 1-5461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918"/>
    </inkml:context>
    <inkml:brush xml:id="br0">
      <inkml:brushProperty name="width" value="0.035" units="cm"/>
      <inkml:brushProperty name="height" value="0.035" units="cm"/>
      <inkml:brushProperty name="color" value="#E71224"/>
    </inkml:brush>
  </inkml:definitions>
  <inkml:trace contextRef="#ctx0" brushRef="#br0">0 2 24575,'27'-1'0,"42"1"0,-67 0 0,1 0 0,-1 0 0,0 0 0,1 1 0,-1-1 0,0 1 0,1 0 0,-1-1 0,0 1 0,0 0 0,0 0 0,0 0 0,0 1 0,0-1 0,0 0 0,0 1 0,-1 0 0,1-1 0,0 1 0,-1 0 0,1 0 0,1 2 0,-2 0 0,-1 0 0,1 0 0,-1 0 0,0 1 0,0-1 0,0 0 0,0 0 0,-1 0 0,0 0 0,1 0 0,-2 0 0,1 0 0,-3 7 0,-26 49 0,20-45 0,-7 15 0,17-29 0,1 0 0,-1 0 0,0 0 0,0 0 0,0-1 0,1 1 0,-1 0 0,0 0 0,1 0 0,-1-1 0,1 1 0,-1 0 0,1-1 0,-1 1 0,1 0 0,0-1 0,-1 1 0,1 0 0,0-1 0,-1 1 0,1-1 0,0 0 0,0 1 0,-1-1 0,1 0 0,0 1 0,0-1 0,0 0 0,-1 0 0,1 1 0,0-1 0,0 0 0,0 0 0,0 0 0,0 0 0,-1 0 0,3-1 0,12 3 0,-10-2 0,0 0 0,1 1 0,-1 0 0,0 0 0,1 1 0,-1-1 0,8 4 0,-11-3 0,0-1 0,-1 1 0,1 0 0,0-1 0,0 1 0,-1 0 0,1 0 0,-1 0 0,0 0 0,0 0 0,0 0 0,0 1 0,0-1 0,0 0 0,0 0 0,-1 1 0,1-1 0,-1 1 0,1-1 0,-1 0 0,0 3 0,0 0-105,0 0 0,0 0 0,0-1 0,0 1 0,-1 0 0,0 0 0,0-1 0,0 1 0,-1-1 0,1 1 0,-1-1 0,-3 5 0,1-3-6721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310"/>
    </inkml:context>
    <inkml:brush xml:id="br0">
      <inkml:brushProperty name="width" value="0.035" units="cm"/>
      <inkml:brushProperty name="height" value="0.035" units="cm"/>
      <inkml:brushProperty name="color" value="#E71224"/>
    </inkml:brush>
  </inkml:definitions>
  <inkml:trace contextRef="#ctx0" brushRef="#br0">1 1 24575,'-1'54'0,"3"61"0,-2-114 0,0 1 0,0 0 0,0-1 0,0 1 0,0-1 0,0 1 0,1-1 0,-1 1 0,1 0 0,-1-1 0,1 1 0,-1-1 0,1 0 0,0 1 0,0-1 0,0 1 0,0-1 0,0 0 0,0 0 0,0 0 0,0 0 0,1 1 0,-1-2 0,0 1 0,0 0 0,1 0 0,-1 0 0,2 0 0,0-1 0,0 1 0,0-1 0,0 0 0,0-1 0,0 1 0,0-1 0,0 1 0,0-1 0,0 0 0,0 0 0,0 0 0,0 0 0,4-3 0,9-6 0,-1 0 0,-1-1 0,25-23 0,7 1 13,-27 21-1391,-5 3-5448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657"/>
    </inkml:context>
    <inkml:brush xml:id="br0">
      <inkml:brushProperty name="width" value="0.035" units="cm"/>
      <inkml:brushProperty name="height" value="0.035" units="cm"/>
      <inkml:brushProperty name="color" value="#E71224"/>
    </inkml:brush>
  </inkml:definitions>
  <inkml:trace contextRef="#ctx0" brushRef="#br0">3 0 24575,'-2'132'0,"5"139"0,2-250 120,-5-21-145,0 0 0,0 0-1,0-1 1,0 1 0,0 0 0,0 0 0,1-1 0,-1 1-1,0 0 1,0 0 0,0 0 0,0-1 0,0 1 0,0 0-1,0 0 1,1 0 0,-1-1 0,0 1 0,0 0 0,0 0-1,0 0 1,1 0 0,-1 0 0,0-1 0,0 1 0,0 0-1,1 0 1,-1 0 0,0 0 0,0 0 0,1 0 0,-1 0-1,0 0 1,0 0 0,1 0 0,-1 0 0,0 0 0,0 0-1,0 0 1,1 0 0,-1 0 0,0 0 0,0 0 0,1 0-1,-1 0 1,0 0 0,0 0 0,0 1 0,1-1 0,-1 0-1,0 0 1,0 0 0,0 0 0,1 0 0,-1 1 0,0-1-1,0 0 1,0 1 0,3-12-6801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046"/>
    </inkml:context>
    <inkml:brush xml:id="br0">
      <inkml:brushProperty name="width" value="0.035" units="cm"/>
      <inkml:brushProperty name="height" value="0.035" units="cm"/>
      <inkml:brushProperty name="color" value="#E71224"/>
    </inkml:brush>
  </inkml:definitions>
  <inkml:trace contextRef="#ctx0" brushRef="#br0">0 0 24575,'1'1'0,"0"-1"0,1 1 0,-1-1 0,0 1 0,0 0 0,0 0 0,0-1 0,0 1 0,0 0 0,0 0 0,-1 0 0,1 0 0,0 0 0,0 0 0,-1 0 0,1 1 0,-1-1 0,1 0 0,-1 0 0,1 0 0,-1 1 0,0-1 0,1 0 0,-1 0 0,0 1 0,0-1 0,0 2 0,3 43 0,-3-40 0,-6 40 0,4-40 0,1 0 0,0 0 0,0 0 0,0 1 0,1-1 0,0 0 0,0 1 0,2 7 0,-2-13 0,1-1 0,-1 1 0,0 0 0,1 0 0,-1 0 0,1 0 0,-1-1 0,1 1 0,0 0 0,-1 0 0,1-1 0,0 1 0,-1 0 0,1-1 0,0 1 0,0-1 0,0 1 0,-1-1 0,1 1 0,0-1 0,0 0 0,2 1 0,0-1 0,1 1 0,-1-1 0,0 0 0,1-1 0,-1 1 0,0-1 0,1 1 0,-1-1 0,0 0 0,4-1 0,38-14 0,1 2 0,70-11 0,-32 5 0,-64 14 0,0 1 0,0 1 0,27-3 0,-8 0 120,-27-3-321,-12 9 147,-1 0 1,1 1-1,0-1 1,0 0-1,-1 0 1,1 1-1,-1-1 1,1 0-1,0 1 1,-1-1-1,1 0 1,-1 1-1,1-1 1,-1 1-1,0-1 1,1 1-1,-1-1 1,0 1-1,1-1 1,-1 1-1,0 0 1,1-1-1,-2 1 1,-10-6-6773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5.618"/>
    </inkml:context>
    <inkml:brush xml:id="br0">
      <inkml:brushProperty name="width" value="0.035" units="cm"/>
      <inkml:brushProperty name="height" value="0.035" units="cm"/>
      <inkml:brushProperty name="color" value="#E71224"/>
    </inkml:brush>
  </inkml:definitions>
  <inkml:trace contextRef="#ctx0" brushRef="#br0">916 460 24575,'-6'1'0,"-1"0"0,0 0 0,0 1 0,0 0 0,1 1 0,-1-1 0,1 1 0,-1 0 0,1 1 0,0 0 0,0 0 0,1 0 0,-8 7 0,7-6 0,-1 1 0,0-1 0,0 0 0,0-1 0,0 0 0,-1 0 0,0-1 0,0 0 0,-16 4 0,-22-3 0,-1-2 0,-51-4 0,14 0 0,65 0 0,0 0 0,0-1 0,-22-6 0,-45-6 0,-61-5 0,81 9 0,64 11 0,-1-1 0,1 1 0,-1 0 0,1 0 0,-1-1 0,1 0 0,0 1 0,-1-1 0,1 0 0,0 0 0,0 0 0,-1-1 0,1 1 0,0 0 0,0-1 0,0 1 0,1-1 0,-1 0 0,0 0 0,1 0 0,-1 0 0,1 0 0,-1 0 0,1 0 0,0 0 0,0 0 0,0-1 0,0 1 0,0 0 0,1-1 0,-1 1 0,1-1 0,-1 1 0,1-1 0,0 1 0,0-1 0,0 1 0,0-1 0,1 1 0,-1 0 0,0-1 0,1 1 0,0-1 0,0 1 0,1-3 0,2-5 0,0 1 0,0-1 0,1 1 0,1 0 0,-1 0 0,1 1 0,1 0 0,0 0 0,13-12 0,11-2 0,2 0 0,1 3 0,0 1 0,52-20 0,-43 19 0,113-35 0,-24 9 0,-110 36 0,1 1 0,-1 1 0,1 0 0,28-3 0,7 2 0,1-2 0,100-1 0,-103 10 0,71 4 0,-121-2 0,0 1 0,0 0 0,1 0 0,-1 0 0,-1 1 0,1 0 0,0 0 0,-1 1 0,0-1 0,1 1 0,-1 0 0,-1 1 0,1-1 0,-1 1 0,0 0 0,0 0 0,0 0 0,0 1 0,-1-1 0,0 1 0,4 11 0,1 1 0,-1 1 0,-1 0 0,0 0 0,-2 0 0,5 37 0,-5-8 0,-3 82 0,-2-117 0,0 0 0,-1 0 0,0-1 0,-1 1 0,0-1 0,-1 0 0,-1 0 0,0 0 0,0 0 0,-1-1 0,-13 18 0,-14 14 0,19-24 0,0-1 0,-1 0 0,0-1 0,-2-1 0,0 0 0,-21 14 0,23-20-118,-7 5-298,0-1 1,-42 18-1,40-23-6410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6.919"/>
    </inkml:context>
    <inkml:brush xml:id="br0">
      <inkml:brushProperty name="width" value="0.035" units="cm"/>
      <inkml:brushProperty name="height" value="0.035" units="cm"/>
      <inkml:brushProperty name="color" value="#E71224"/>
    </inkml:brush>
  </inkml:definitions>
  <inkml:trace contextRef="#ctx0" brushRef="#br0">0 1552 24575,'1'-9'0,"0"1"0,0-1 0,1 1 0,0-1 0,1 1 0,-1-1 0,2 1 0,-1 0 0,1 0 0,0 1 0,1-1 0,9-11 0,7-7 0,49-45 0,-46 47 0,-8 11 0,0 0 0,21-13 0,33-27 0,84-81 0,-93 83 0,-3 8 0,21-21 0,-61 49 0,1 1 0,0 1 0,1 0 0,33-14 0,35-23 0,-18 8 0,2 3 0,116-45 0,-14 7 0,-130 58 0,51-15 0,-57 23 0,-1-3 0,61-30 0,-76 33 0,1 1 0,0 1 0,35-9 0,16-6 0,92-34 0,-28 14 0,-72 24 0,85-38 0,-71 25 0,-57 25 0,0-1 0,-1-1 0,0-1 0,0-1 0,20-15 0,-31 20-16,0 0 0,0 0-1,1 1 1,19-6 0,-5 1-1268,-8 3-5542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392"/>
    </inkml:context>
    <inkml:brush xml:id="br0">
      <inkml:brushProperty name="width" value="0.035" units="cm"/>
      <inkml:brushProperty name="height" value="0.035" units="cm"/>
      <inkml:brushProperty name="color" value="#E71224"/>
    </inkml:brush>
  </inkml:definitions>
  <inkml:trace contextRef="#ctx0" brushRef="#br0">3 1 24575,'-2'131'0,"4"141"0,9-205 52,-8-48-406,0 0 0,0 0-1,-1 23 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093"/>
    </inkml:context>
    <inkml:brush xml:id="br0">
      <inkml:brushProperty name="width" value="0.035" units="cm"/>
      <inkml:brushProperty name="height" value="0.035" units="cm"/>
      <inkml:brushProperty name="color" value="#E71224"/>
    </inkml:brush>
  </inkml:definitions>
  <inkml:trace contextRef="#ctx0" brushRef="#br0">0 1 24575,'3'0'0,"-1"0"0,0 1 0,1-1 0,-1 1 0,0 0 0,0 0 0,1-1 0,-1 2 0,0-1 0,0 0 0,0 0 0,0 1 0,0-1 0,-1 1 0,1-1 0,0 1 0,-1 0 0,1-1 0,-1 1 0,0 0 0,1 0 0,-1 0 0,0 0 0,0 1 0,0-1 0,-1 0 0,2 3 0,2 10 0,0 0 0,0 0 0,0 18 0,1-5 0,4 39 0,-3 1 0,-5 128 0,-2-111 0,2-94 0,1 1 0,-1-1 0,2 1 0,-1-1 0,1 1 0,0 0 0,1 0 0,0 0 0,0 1 0,0-1 0,7-7 0,-2 3 0,1 0 0,0 0 0,1 1 0,0 0 0,19-15 0,-28 25 0,0-1 0,-1 1 0,1 0 0,0-1 0,0 1 0,0 0 0,0 0 0,0 0 0,0 0 0,1 1 0,-1-1 0,0 0 0,0 1 0,1 0 0,-1-1 0,0 1 0,0 0 0,1 0 0,-1 1 0,0-1 0,0 0 0,1 1 0,-1-1 0,0 1 0,0 0 0,0-1 0,0 1 0,0 0 0,0 0 0,0 1 0,0-1 0,0 0 0,0 1 0,0-1 0,-1 1 0,1-1 0,-1 1 0,2 2 0,-1-1 0,-1-1 0,0 1 0,0 0 0,0 0 0,0 0 0,0 0 0,-1 0 0,1 0 0,-1 0 0,0 0 0,0 0 0,0 0 0,0 0 0,0 0 0,-1 0 0,1 0 0,-1 0 0,0 0 0,0 0 0,0-1 0,0 1 0,-1 0 0,1-1 0,-1 1 0,0 0 0,1-1 0,-1 0 0,-4 4 0,-19 18 0,-50 38 0,75-62-20,0-1 1,0 1-1,1-1 0,-1 1 0,0-1 1,0 1-1,0-1 0,0 1 0,1-1 0,-1 1 1,0 0-1,0-1 0,0 1 0,0-1 0,0 1 1,0-1-1,0 1 0,-1-1 0,1 1 1,0-1-1,0 1 0,0-1 0,0 1 0,0-1 1,-1 1-1,1-1 0,0 1 0,-1 0 0,1-1 1,0 1-1,0 0 0,-1-1 0,1 1 1,-1 0-1,1-1 0,0 1 0,-1 0 0,1 0 1,-1-1-1,1 1 0,-1 0 0,1 0 0,-1 0 1,1-1-1,0 1 0,-1 0 0,1 0 0,-1 0 1,1 0-1,-1 0 0,1 0 0,-1 0 1,1 0-1,-1 0 0,1 1 0,-1-1 0,1 0 1,-1 0-1,1 0 0,-1 0 0,1 1 0,0-1 1,-1 0-1,1 0 0,-1 1 0,1-1 1,0 0-1,-1 1 0,4-11-6806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438"/>
    </inkml:context>
    <inkml:brush xml:id="br0">
      <inkml:brushProperty name="width" value="0.035" units="cm"/>
      <inkml:brushProperty name="height" value="0.035" units="cm"/>
      <inkml:brushProperty name="color" value="#E71224"/>
    </inkml:brush>
  </inkml:definitions>
  <inkml:trace contextRef="#ctx0" brushRef="#br0">0 1 24575,'0'3'0,"0"5"0,0 5 0,0 4 0,0 2 0,0 2 0,0 1 0,0 0 0,0 0 0,0-4-8191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78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112"/>
    </inkml:context>
    <inkml:brush xml:id="br0">
      <inkml:brushProperty name="width" value="0.035" units="cm"/>
      <inkml:brushProperty name="height" value="0.035" units="cm"/>
      <inkml:brushProperty name="color" value="#E71224"/>
    </inkml:brush>
  </inkml:definitions>
  <inkml:trace contextRef="#ctx0" brushRef="#br0">0 39 24575,'4'0'0,"4"0"0,5 0 0,4 0 0,2 0 0,2 0 0,1 0 0,0 0 0,0 0 0,0-3 0,0-2 0,-1 0 0,1 2 0,-1 0 0,-4-2 0,0-1 0,-1 1 0,-2 1-8191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488"/>
    </inkml:context>
    <inkml:brush xml:id="br0">
      <inkml:brushProperty name="width" value="0.035" units="cm"/>
      <inkml:brushProperty name="height" value="0.035" units="cm"/>
      <inkml:brushProperty name="color" value="#E71224"/>
    </inkml:brush>
  </inkml:definitions>
  <inkml:trace contextRef="#ctx0" brushRef="#br0">88 0 24575,'-2'0'0,"0"1"0,0-1 0,1 1 0,-1 0 0,0-1 0,1 1 0,-1 0 0,1 0 0,-1 0 0,1 0 0,-1 0 0,1 0 0,0 0 0,-1 1 0,1-1 0,0 0 0,0 1 0,0-1 0,0 1 0,0-1 0,-1 4 0,-17 43 0,13-32 0,-1 4 0,1 0 0,1 0 0,1 0 0,0 1 0,2-1 0,0 1 0,2 0 0,1 23 0,-1-29 0,0-8 0,0 0 0,0 0 0,1 0 0,-1 0 0,2 0 0,-1 0 0,3 8 0,-3-13 0,0 0 0,1 0 0,-1 0 0,1 0 0,-1-1 0,1 1 0,0 0 0,0-1 0,-1 1 0,1-1 0,0 1 0,0-1 0,1 0 0,-1 0 0,0 0 0,0 0 0,0 0 0,1 0 0,-1-1 0,1 1 0,-1-1 0,0 0 0,1 1 0,-1-1 0,3-1 0,16 1 0,0-2 0,0-1 0,-1-1 0,1 0 0,-1-2 0,0 0 0,32-15 0,11-2 0,-49 18-124,-1 0 0,0 0 0,0-1 0,0-1 0,-1 0 0,0-1-1,0 0 1,-1-1 0,0 0 0,17-20 0,-20 18-6702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3:49.542"/>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3.800"/>
    </inkml:context>
    <inkml:brush xml:id="br0">
      <inkml:brushProperty name="width" value="0.035" units="cm"/>
      <inkml:brushProperty name="height" value="0.035" units="cm"/>
      <inkml:brushProperty name="color" value="#E71224"/>
    </inkml:brush>
  </inkml:definitions>
  <inkml:trace contextRef="#ctx0" brushRef="#br0">427 586 24575,'-62'9'0,"57"-7"0,0 0 0,0-1 0,0 0 0,-1 0 0,1 0 0,0 0 0,0-1 0,-1 0 0,1 0 0,0 0 0,-1-1 0,1 0 0,0 0 0,0 0 0,0 0 0,0-1 0,0 0 0,0 0 0,0-1 0,1 1 0,-6-4 0,-81-57 0,54 40 0,17 10 0,8 6 0,1 0 0,1-1 0,-1 0 0,-13-14 0,20 18 0,1-1 0,0 1 0,0-1 0,0 0 0,1 0 0,0 0 0,0 0 0,0 0 0,0 0 0,1-1 0,0 1 0,0 0 0,0-1 0,1-6 0,-1 1 0,0-1 0,2 1 0,-1-1 0,1 1 0,5-20 0,-4 25 0,1 0 0,-1 0 0,1 1 0,0-1 0,1 1 0,-1 0 0,1 0 0,0 0 0,0 1 0,1-1 0,-1 1 0,7-5 0,-2 2 0,3-4 0,0 0 0,1 2 0,0-1 0,0 2 0,1 0 0,0 0 0,0 1 0,1 1 0,0 0 0,29-6 0,111-19 0,-45 6 0,-84 17 0,0 1 0,1 2 0,48-4 0,-48 8 0,2 0 0,-1 1 0,33 4 0,-55-3 0,1 0 0,0 0 0,0 1 0,-1 0 0,1 0 0,-1 1 0,0-1 0,0 1 0,0 1 0,0-1 0,0 1 0,0 0 0,-1 0 0,7 7 0,-8-5 0,-1 0 0,0 0 0,0 0 0,-1 0 0,1 0 0,-1 0 0,0 1 0,-1-1 0,0 1 0,0-1 0,0 1 0,-1 10 0,-6 81 0,4-86 0,-1-1 0,0 1 0,-1-1 0,0 0 0,0 0 0,-2 0 0,1-1 0,-1 0 0,-1 0 0,1 0 0,-2-1 0,1 0 0,-16 14 0,-1-2 0,0-1 0,-1-2 0,-54 31 0,-21 8 0,83-49-1365,1-1-5461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4.766"/>
    </inkml:context>
    <inkml:brush xml:id="br0">
      <inkml:brushProperty name="width" value="0.035" units="cm"/>
      <inkml:brushProperty name="height" value="0.035" units="cm"/>
      <inkml:brushProperty name="color" value="#E71224"/>
    </inkml:brush>
  </inkml:definitions>
  <inkml:trace contextRef="#ctx0" brushRef="#br0">482 4967 24575,'-1'-4'0,"1"1"0,-2 0 0,1 0 0,0 0 0,-1 1 0,1-1 0,-1 0 0,0 0 0,0 1 0,0-1 0,-3-3 0,-13-19 0,11 3 0,0-1 0,1 0 0,-2-26 0,4 21 0,-14-46 0,11 47 0,1-1 0,2 0 0,-3-52 0,-1-16 0,-19-112 0,20 160 0,-2-66 0,-1-22 0,-8 16-303,-2-159-1,17 231 304,-1-1 0,-15-61 0,9 60 0,-7-100 0,16-890-444,3 485 281,1 503 267,2 1 0,14-64 1,-9 65-47,-2 0 0,2-77 1,-9 97 133,2 0 0,8-39 0,-2 18-42,3-13-150,-6 38 0,-2-1 0,2-44 0,-8-50 0,4-102 0,10 152 0,-7 51 0,-1 0 0,1-28 0,-3 10 0,0 22 0,-1 0 0,-1 0 0,0 0 0,-1-1 0,-1 1 0,-6-29 0,7 44 0,1-1 0,-1 1 0,0 0 0,0-1 0,0 1 0,1 0 0,-1 0 0,0-1 0,-1 1 0,1 0 0,0 0 0,0 0 0,0 0 0,-1 1 0,1-1 0,0 0 0,-1 0 0,1 1 0,-1-1 0,1 1 0,-1-1 0,1 1 0,-1 0 0,1 0 0,-1-1 0,1 1 0,-1 0 0,1 0 0,-1 1 0,0-1 0,1 0 0,-1 0 0,-2 2 0,-6 1 0,-1 0 0,1 1 0,-20 10 0,6-2 0,16-9 0,-29 11 0,1 1 0,-66 38 0,86-43-1365,1-2-5461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158"/>
    </inkml:context>
    <inkml:brush xml:id="br0">
      <inkml:brushProperty name="width" value="0.035" units="cm"/>
      <inkml:brushProperty name="height" value="0.035" units="cm"/>
      <inkml:brushProperty name="color" value="#E71224"/>
    </inkml:brush>
  </inkml:definitions>
  <inkml:trace contextRef="#ctx0" brushRef="#br0">0 1 24575,'14'0'0,"1"2"0,-1 0 0,0 0 0,0 2 0,-1-1 0,1 2 0,-1 0 0,24 12 0,8 9 0,47 35 0,-5-2 0,-27-16 0,-43-30 0,-1-1 0,32 17 0,-32-20-1365,-2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7.612"/>
    </inkml:context>
    <inkml:brush xml:id="br0">
      <inkml:brushProperty name="width" value="0.035" units="cm"/>
      <inkml:brushProperty name="height" value="0.035" units="cm"/>
      <inkml:brushProperty name="color" value="#E71224"/>
    </inkml:brush>
  </inkml:definitions>
  <inkml:trace contextRef="#ctx0" brushRef="#br0">47 3 24575,'-39'0'0,"31"0"0,27 0 0,14-1 0,-17 0 0,0 1 0,0 0 0,0 1 0,-1 1 0,22 4 0,-33-4 0,-1-1 0,1 0 0,0 1 0,-1 0 0,0-1 0,1 1 0,-1 1 0,0-1 0,0 0 0,0 1 0,0 0 0,0-1 0,-1 1 0,1 0 0,-1 0 0,0 1 0,0-1 0,0 0 0,0 1 0,-1-1 0,1 1 0,-1 0 0,0-1 0,0 1 0,0 0 0,-1 0 0,1 4 0,0 5 0,0 0 0,-1 0 0,-1 0 0,0 0 0,0-1 0,-1 1 0,-1 0 0,0 0 0,-1-1 0,-1 0 0,0 0 0,0 0 0,-1 0 0,0-1 0,-1 0 0,-9 10 0,7-8-195,1 1 0,0 0 0,0 0 0,1 1 0,1 0 0,-6 24 0,8-17-6631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579"/>
    </inkml:context>
    <inkml:brush xml:id="br0">
      <inkml:brushProperty name="width" value="0.035" units="cm"/>
      <inkml:brushProperty name="height" value="0.035" units="cm"/>
      <inkml:brushProperty name="color" value="#E71224"/>
    </inkml:brush>
  </inkml:definitions>
  <inkml:trace contextRef="#ctx0" brushRef="#br0">173 12 24575,'-4'-11'0,"-5"18"0,-6 19 0,0 1 0,2 2 0,0 0 0,2 0 0,1 1 0,-8 42 0,16-56-151,-1-1-1,0 1 0,-2-1 0,0 0 1,0 0-1,-1-1 0,-1 0 1,-13 20-1,11-20-6674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189"/>
    </inkml:context>
    <inkml:brush xml:id="br0">
      <inkml:brushProperty name="width" value="0.035" units="cm"/>
      <inkml:brushProperty name="height" value="0.035" units="cm"/>
      <inkml:brushProperty name="color" value="#E71224"/>
    </inkml:brush>
  </inkml:definitions>
  <inkml:trace contextRef="#ctx0" brushRef="#br0">0 2 24575,'85'-2'0,"95"4"0,-178-2 0,1 0 0,-1 1 0,0-1 0,0 0 0,0 1 0,1-1 0,-1 1 0,0 0 0,0 0 0,0 0 0,0 0 0,0 0 0,0 0 0,0 0 0,2 4 0,-3-4 0,0 0 0,-1 0 0,1 0 0,-1 0 0,1 0 0,-1 0 0,1 0 0,-1 0 0,0 0 0,1 1 0,-1-1 0,0 0 0,0 0 0,0 0 0,0 0 0,0 1 0,0-1 0,-1 0 0,1 0 0,0 0 0,-1 2 0,-1 2 0,0-1 0,0 0 0,-1 1 0,0-1 0,0 0 0,0-1 0,0 1 0,0 0 0,-1-1 0,1 0 0,-1 0 0,-7 5 0,-62 40 0,37-23 0,-71 36 0,106-60 0,0-1 0,-1 1 0,1-1 0,0 1 0,0-1 0,0 1 0,-1 0 0,1-1 0,0 1 0,0 0 0,0 0 0,0 0 0,0 0 0,0 0 0,0 0 0,1 0 0,-1 0 0,0 0 0,1 0 0,-1 0 0,0 1 0,1-1 0,-1 2 0,1-2 0,1 0 0,-1 0 0,1 0 0,-1 0 0,1 0 0,-1 0 0,1 0 0,0 0 0,-1 0 0,1 0 0,0 0 0,0 0 0,-1 0 0,1-1 0,0 1 0,0 0 0,0-1 0,0 1 0,0-1 0,2 1 0,5 3 0,1 0 0,0-1 0,-1-1 0,1 1 0,14 1 0,52-4 0,16 0 0,-85 1 0,1 0 0,-1 0 0,1 0 0,-1 1 0,1 0 0,-1 0 0,0 1 0,0-1 0,0 1 0,8 6 0,-12-8 0,0 1 0,0 0 0,0-1 0,0 1 0,0 0 0,0 0 0,0 0 0,-1 0 0,1 0 0,-1 0 0,1 1 0,-1-1 0,0 0 0,0 1 0,0-1 0,-1 1 0,1-1 0,0 1 0,-1 0 0,0-1 0,1 1 0,-1 0 0,0-1 0,0 1 0,-1-1 0,1 1 0,0 0 0,-1-1 0,0 1 0,0-1 0,0 1 0,0-1 0,0 1 0,0-1 0,0 0 0,-3 3 0,0 2 0,-1-1 0,0 0 0,-1-1 0,1 1 0,-1-1 0,0 0 0,0 0 0,-1-1 0,1 0 0,-1 0 0,-8 3 0,-54 23 18,31-12-710,-44 12 1,64-25-6135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860"/>
    </inkml:context>
    <inkml:brush xml:id="br0">
      <inkml:brushProperty name="width" value="0.035" units="cm"/>
      <inkml:brushProperty name="height" value="0.035" units="cm"/>
      <inkml:brushProperty name="color" value="#E71224"/>
    </inkml:brush>
  </inkml:definitions>
  <inkml:trace contextRef="#ctx0" brushRef="#br0">0 1 24575,'8'0'0,"-1"1"0,0 1 0,0-1 0,0 1 0,0 0 0,0 1 0,0 0 0,0 0 0,-1 0 0,1 1 0,6 5 0,-1 0 0,1 1 0,-1 0 0,-1 1 0,14 16 0,-21-22 0,-1 0 0,0 0 0,0 0 0,0 0 0,-1 1 0,0-1 0,0 1 0,0 0 0,-1-1 0,0 1 0,0 0 0,0 0 0,-1 0 0,0 0 0,0 0 0,0 0 0,-1 0 0,0 0 0,0-1 0,0 1 0,-1 0 0,0 0 0,0-1 0,0 1 0,-1-1 0,0 0 0,0 0 0,0 0 0,-1 0 0,0 0 0,1-1 0,-2 0 0,1 1 0,0-2 0,-1 1 0,0 0 0,0-1 0,-5 3 0,-6 0 0,-21 11 0,35-16 0,1-1 0,-1 1 0,1 0 0,-1 0 0,1 0 0,0 0 0,-1 1 0,1-1 0,0 0 0,0 0 0,-1 1 0,1-1 0,0 1 0,1-1 0,-1 1 0,0-1 0,0 3 0,1-4 0,0 1 0,0 0 0,0 0 0,0-1 0,0 1 0,1 0 0,-1-1 0,0 1 0,1 0 0,-1-1 0,0 1 0,1 0 0,-1-1 0,1 1 0,-1-1 0,1 1 0,-1-1 0,1 1 0,-1-1 0,1 1 0,-1-1 0,1 0 0,0 1 0,-1-1 0,1 0 0,0 1 0,-1-1 0,1 0 0,0 0 0,-1 0 0,1 0 0,1 1 0,30 4 0,-24-5 0,99 18 0,112 33 0,-197-44 0,0 1 0,38 20 0,-55-26 0,1 1 0,-1 0 0,0 1 0,1-1 0,-2 1 0,1 0 0,0 0 0,-1 1 0,0-1 0,0 1 0,0 0 0,0 0 0,-1 0 0,0 1 0,4 8 0,-6-12 0,-1 0 0,0 0 0,0 1 0,0-1 0,0 0 0,0 0 0,0 0 0,0 0 0,-1 0 0,1 0 0,-1 1 0,1-1 0,-1 0 0,0 0 0,0-1 0,0 1 0,0 0 0,0 0 0,0 0 0,-1-1 0,1 1 0,0 0 0,-1-1 0,1 1 0,-1-1 0,0 0 0,0 1 0,1-1 0,-1 0 0,0 0 0,0 0 0,-3 0 0,-8 5 0,-1-1 0,0-1 0,-26 5 0,13-3 0,-62 13 0,59-14 0,0 2 0,-36 12 0,48-14-144,-1 0 0,0-2 0,1 0 0,-1-1-1,0-1 1,-28-2 0,39 1-212,-15 0-6470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205"/>
    </inkml:context>
    <inkml:brush xml:id="br0">
      <inkml:brushProperty name="width" value="0.035" units="cm"/>
      <inkml:brushProperty name="height" value="0.035" units="cm"/>
      <inkml:brushProperty name="color" value="#E71224"/>
    </inkml:brush>
  </inkml:definitions>
  <inkml:trace contextRef="#ctx0" brushRef="#br0">0 1 24575,'0'4'0,"0"7"0,0 5 0,5 0 0,1 2 0,0 3 0,-2 2 0,0 1 0,-2 1 0,-1 2 0,4-5 0,1-1 0,-1 0 0,-1-4-8191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725"/>
    </inkml:context>
    <inkml:brush xml:id="br0">
      <inkml:brushProperty name="width" value="0.035" units="cm"/>
      <inkml:brushProperty name="height" value="0.035" units="cm"/>
      <inkml:brushProperty name="color" value="#E71224"/>
    </inkml:brush>
  </inkml:definitions>
  <inkml:trace contextRef="#ctx0" brushRef="#br0">0 1 24575,'637'0'0,"-634"-1"0,0 1 0,1 0 0,-1 0 0,1 1 0,-1-1 0,1 1 0,-1 0 0,0 0 0,1 0 0,-1 0 0,0 0 0,0 1 0,0-1 0,0 1 0,0 0 0,0 0 0,0 0 0,-1 0 0,1 1 0,1 2 0,-1-1 0,-1 0 0,0 0 0,0 0 0,-1 0 0,1 1 0,-1-1 0,0 1 0,0-1 0,0 1 0,-1-1 0,0 1 0,0 0 0,0-1 0,-1 9 0,-30 126 0,25-103 0,-3 12 0,3 0 0,-1 57 0,8 345 0,4-402-1365,1-31-5461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33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69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06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41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302"/>
    </inkml:context>
    <inkml:brush xml:id="br0">
      <inkml:brushProperty name="width" value="0.035" units="cm"/>
      <inkml:brushProperty name="height" value="0.035" units="cm"/>
      <inkml:brushProperty name="color" value="#E71224"/>
    </inkml:brush>
  </inkml:definitions>
  <inkml:trace contextRef="#ctx0" brushRef="#br0">8 4 24575,'40'-1'0,"-28"-1"0,0 2 0,0-1 0,0 2 0,0-1 0,0 2 0,20 4 0,-31-6 0,0 0 0,1 1 0,-1-1 0,0 1 0,1 0 0,-1-1 0,0 1 0,0 0 0,1 0 0,-1 0 0,0 0 0,0-1 0,0 2 0,0-1 0,0 0 0,0 0 0,-1 0 0,1 0 0,0 1 0,-1-1 0,1 0 0,0 0 0,-1 1 0,0-1 0,1 1 0,-1-1 0,0 0 0,1 1 0,-1-1 0,0 1 0,0-1 0,0 1 0,-1-1 0,1 0 0,0 1 0,0-1 0,-1 1 0,1-1 0,-1 0 0,1 1 0,-1-1 0,0 0 0,1 0 0,-1 1 0,0-1 0,0 0 0,0 0 0,-1 1 0,-4 6 0,0-1 0,0 0 0,0-1 0,-1 0 0,0 0 0,-9 6 0,-7 5 0,-35 34 0,39-34 0,18-17 0,0 1 0,0 0 0,0 0 0,0 0 0,0 0 0,0 0 0,1 0 0,-1 0 0,0 1 0,1-1 0,-1 0 0,1 0 0,-1 1 0,1-1 0,-1 0 0,1 0 0,0 1 0,0-1 0,0 0 0,0 1 0,0-1 0,0 0 0,0 1 0,0-1 0,0 0 0,0 1 0,1-1 0,-1 0 0,1 1 0,-1-1 0,1 0 0,-1 0 0,1 0 0,0 1 0,-1-1 0,1 0 0,0 0 0,0 0 0,0 0 0,0 0 0,0-1 0,0 1 0,0 0 0,0 0 0,1-1 0,1 2 0,9 6 0,1-1 0,-1 0 0,23 8 0,-13-5 0,-4-3 0,-15-6 0,1 0 0,-1 0 0,1 1 0,-1-1 0,0 1 0,1-1 0,-1 1 0,0 0 0,0 0 0,0 1 0,0-1 0,-1 0 0,1 1 0,-1 0 0,1 0 0,3 5 0,-7-7 0,1 0 0,-1 0 0,1 0 0,0 0 0,-1-1 0,0 1 0,1 0 0,-1 0 0,1-1 0,-1 1 0,0 0 0,1-1 0,-1 1 0,0-1 0,0 1 0,0-1 0,1 1 0,-1-1 0,0 1 0,0-1 0,0 0 0,0 0 0,-2 1 0,-29 8 0,24-7 0,-9 3-1365,1-2-5461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197"/>
    </inkml:context>
    <inkml:brush xml:id="br0">
      <inkml:brushProperty name="width" value="0.035" units="cm"/>
      <inkml:brushProperty name="height" value="0.035" units="cm"/>
      <inkml:brushProperty name="color" value="#E71224"/>
    </inkml:brush>
  </inkml:definitions>
  <inkml:trace contextRef="#ctx0" brushRef="#br0">64 0 24575,'-5'0'0,"-2"6"0,-5 6 0,0 7 0,1 5 0,4 3 0,2 4 0,2 0 0,1 1 0,2 0 0,6-6 0,6-6 0,8-8 0,4-5 0,5-4 0,1-3 0,-4-6 0,-6-2-8191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892"/>
    </inkml:context>
    <inkml:brush xml:id="br0">
      <inkml:brushProperty name="width" value="0.035" units="cm"/>
      <inkml:brushProperty name="height" value="0.035" units="cm"/>
      <inkml:brushProperty name="color" value="#E71224"/>
    </inkml:brush>
  </inkml:definitions>
  <inkml:trace contextRef="#ctx0" brushRef="#br0">449 701 24575,'0'2'0,"-1"-1"0,1 0 0,-1 0 0,0 0 0,0 0 0,1 0 0,-1 0 0,0 0 0,0 0 0,0 0 0,0 0 0,0 0 0,0-1 0,0 1 0,0 0 0,0-1 0,-1 1 0,1-1 0,0 1 0,0-1 0,0 0 0,-1 1 0,1-1 0,0 0 0,-1 0 0,1 0 0,-2 0 0,-43 3 0,40-2 0,-17-3 0,0 0 0,0-2 0,1 0 0,-1-1 0,1-2 0,0 0 0,1-1 0,-1-1 0,-25-16 0,43 23 0,-10-6 0,1 0 0,-1-1 0,-22-20 0,33 25 0,-1 0 0,1 0 0,0 0 0,0 0 0,0-1 0,1 1 0,-1-1 0,1 0 0,0 0 0,0 1 0,1-1 0,0-1 0,0 1 0,0 0 0,0-9 0,-1-9 0,2-1 0,1 1 0,6-41 0,-5 54 0,0 1 0,2 0 0,-1-1 0,1 1 0,0 0 0,1 0 0,0 1 0,0 0 0,1-1 0,0 2 0,10-11 0,-7 9 0,11-11 0,-1 0 0,-1-1 0,0-1 0,23-40 0,-35 51 0,0 1 0,0-1 0,1 1 0,0 0 0,18-17 0,-21 23 0,1 1 0,-1 0 0,1 0 0,0 0 0,0 1 0,0 0 0,1 0 0,-1 0 0,0 0 0,1 1 0,-1 0 0,1 0 0,-1 1 0,1-1 0,6 2 0,17-1 0,-1 1 0,1 2 0,-1 1 0,1 1 0,-1 1 0,-1 2 0,1 1 0,45 21 0,-1 1 0,-37-16 0,48 25 0,-80-38 0,0 0 0,0 0 0,0 0 0,0 0 0,0 1 0,-1-1 0,1 1 0,-1-1 0,1 1 0,-1 0 0,0 0 0,0 0 0,-1 0 0,1 1 0,-1-1 0,1 0 0,-1 1 0,0-1 0,0 1 0,0-1 0,-1 1 0,1-1 0,-1 1 0,0 0 0,0-1 0,0 1 0,-1-1 0,1 1 0,-1 0 0,0-1 0,0 1 0,0-1 0,-2 5 0,-3 5 0,0 0 0,-1-1 0,-1-1 0,1 1 0,-2-1 0,0 0 0,-14 13 0,7-5 0,1 0 0,1 1 0,0 1 0,2 0 0,-15 35 0,4-9-682,-48 78-1,62-112-6143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347"/>
    </inkml:context>
    <inkml:brush xml:id="br0">
      <inkml:brushProperty name="width" value="0.035" units="cm"/>
      <inkml:brushProperty name="height" value="0.035" units="cm"/>
      <inkml:brushProperty name="color" value="#E71224"/>
    </inkml:brush>
  </inkml:definitions>
  <inkml:trace contextRef="#ctx0" brushRef="#br0">1 79 24575,'3'0'0,"6"0"0,0-4 0,3-1 0,3 0 0,2 2 0,2 0 0,2 1 0,0-2 0,1-1 0,-4-3 0,-1-1 0,0 2 0,0 2 0,-1-2 0,-2 1 0,-2 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899"/>
    </inkml:context>
    <inkml:brush xml:id="br0">
      <inkml:brushProperty name="width" value="0.035" units="cm"/>
      <inkml:brushProperty name="height" value="0.035" units="cm"/>
      <inkml:brushProperty name="color" value="#E71224"/>
    </inkml:brush>
  </inkml:definitions>
  <inkml:trace contextRef="#ctx0" brushRef="#br0">139 0 24575,'0'13'0,"0"30"0,-6 47 0,4-75 0,0-1 0,-2 0 0,0 1 0,0-2 0,-1 1 0,-1 0 0,-8 13 0,7-13 0,1 1 0,0 0 0,1 0 0,-5 29 0,8-32 0,0-1 0,-1 0 0,0 0 0,-1 0 0,0 0 0,-1 0 0,0-1 0,-1 0 0,0 0 0,-12 15 0,46-47 0,69-57 0,3-2 0,-96 77 0,0 1 0,0 0 0,1 0 0,-1 0 0,1 1 0,-1 0 0,1 0 0,0 0 0,0 0 0,0 1 0,0-1 0,0 1 0,7 0 0,-10 1 0,0 0 0,0-1 0,0 2 0,1-1 0,-1 0 0,0 0 0,0 1 0,0-1 0,0 1 0,0 0 0,0-1 0,0 1 0,0 0 0,0 0 0,0 0 0,-1 0 0,1 1 0,0-1 0,-1 0 0,1 1 0,-1 0 0,1-1 0,-1 1 0,0 0 0,0-1 0,1 1 0,-1 0 0,0 0 0,-1 0 0,1 0 0,0 0 0,-1 0 0,2 4 0,-1 7 0,-1-1 0,0 1 0,-1 0 0,0-1 0,-1 1 0,-1-1 0,1 1 0,-2-1 0,0 0 0,0 0 0,-1-1 0,-8 14 0,5-7 0,7-15-68,0-1 0,0 1-1,-1-1 1,1 1 0,-1-1 0,1 1-1,-1-1 1,0 0 0,0 0 0,0 0-1,0 0 1,0 0 0,0 0 0,-1-1-1,1 1 1,0-1 0,-1 0 0,1 1-1,-6 0 1,-6 2-6758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248"/>
    </inkml:context>
    <inkml:brush xml:id="br0">
      <inkml:brushProperty name="width" value="0.035" units="cm"/>
      <inkml:brushProperty name="height" value="0.035" units="cm"/>
      <inkml:brushProperty name="color" value="#E71224"/>
    </inkml:brush>
  </inkml:definitions>
  <inkml:trace contextRef="#ctx0" brushRef="#br0">0 0 24575,'4'0'0,"4"4"0,5 1 0,4 3 0,2 0 0,-2 3 0,0-1 0,1 2 0,0-2 0,-2 2 0,-1-2 0,1 2 0,2-2 0,0-3 0,-1-1-8191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592"/>
    </inkml:context>
    <inkml:brush xml:id="br0">
      <inkml:brushProperty name="width" value="0.035" units="cm"/>
      <inkml:brushProperty name="height" value="0.035" units="cm"/>
      <inkml:brushProperty name="color" value="#E71224"/>
    </inkml:brush>
  </inkml:definitions>
  <inkml:trace contextRef="#ctx0" brushRef="#br0">0 230 24575,'2'-3'0,"1"0"0,-1 1 0,0-1 0,1 0 0,-1 1 0,1-1 0,0 1 0,0 0 0,0 0 0,0 0 0,0 0 0,1 1 0,-1-1 0,7-1 0,3-4 0,5-3 0,-11 7 0,0-1 0,0 0 0,-1 0 0,1-1 0,9-9 0,-13 11 0,-1 0 0,0-1 0,0 1 0,0-1 0,0 1 0,-1-1 0,1 0 0,-1 0 0,0 1 0,0-1 0,0 0 0,-1 0 0,1 0 0,-1-6 0,-1-53-1365,1 44-5461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923"/>
    </inkml:context>
    <inkml:brush xml:id="br0">
      <inkml:brushProperty name="width" value="0.035" units="cm"/>
      <inkml:brushProperty name="height" value="0.035" units="cm"/>
      <inkml:brushProperty name="color" value="#E71224"/>
    </inkml:brush>
  </inkml:definitions>
  <inkml:trace contextRef="#ctx0" brushRef="#br0">55 0 24575,'-1'1'0,"0"-1"0,0 1 0,0 0 0,0-1 0,0 1 0,0 0 0,0 0 0,0 0 0,0 0 0,0 0 0,0 0 0,0 0 0,1 0 0,-1 0 0,0 0 0,1 0 0,-1 0 0,1 1 0,-1-1 0,1 0 0,0 0 0,0 1 0,-1-1 0,1 0 0,0 1 0,0-1 0,0 2 0,-3 43 0,3-41 0,1 401 0,0-386 0,1 0 0,5 25 0,4 39 0,-12 162 0,-21-294 0,-5-16-1365,21 52-5461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394"/>
    </inkml:context>
    <inkml:brush xml:id="br0">
      <inkml:brushProperty name="width" value="0.035" units="cm"/>
      <inkml:brushProperty name="height" value="0.035" units="cm"/>
      <inkml:brushProperty name="color" value="#E71224"/>
    </inkml:brush>
  </inkml:definitions>
  <inkml:trace contextRef="#ctx0" brushRef="#br0">1 111 24575,'-1'-4'0,"1"-1"0,1 1 0,-1 0 0,1 0 0,-1 0 0,1 0 0,0 0 0,1 0 0,-1 0 0,1 0 0,-1 0 0,1 0 0,0 1 0,1-1 0,-1 1 0,1 0 0,-1-1 0,1 1 0,0 0 0,0 1 0,0-1 0,1 0 0,-1 1 0,1 0 0,-1 0 0,1 0 0,7-3 0,0 2 0,1 0 0,-1 1 0,1 0 0,0 0 0,-1 1 0,1 1 0,0 0 0,21 3 0,-31-3 0,1 1 0,0 0 0,-1 0 0,1 0 0,-1 0 0,1 0 0,-1 1 0,0-1 0,0 1 0,1-1 0,-1 1 0,0 0 0,0 0 0,-1 0 0,1 0 0,0 0 0,-1 0 0,1 0 0,-1 1 0,1-1 0,-1 1 0,0-1 0,0 1 0,0-1 0,-1 1 0,1-1 0,-1 1 0,1 0 0,-1-1 0,0 1 0,0 0 0,0 0 0,-1 3 0,1-1 0,0 0 0,0-1 0,-1 1 0,0 0 0,0-1 0,0 1 0,0 0 0,-1-1 0,0 0 0,0 1 0,0-1 0,0 0 0,-1 0 0,1 0 0,-1 0 0,0-1 0,0 1 0,-1-1 0,-3 4 0,-146 64 0,207-66 0,-37-5 0,0-1 0,0-1 0,29-7 0,-39 7 0,-1 0 0,1-1 0,0 1 0,0-1 0,-1-1 0,0 1 0,0-1 0,0 0 0,0 0 0,0-1 0,8-8 0,-10 6 0,0-1 0,0 0 0,0 1 0,-1-1 0,0 0 0,0-1 0,1-13 0,10-25 0,0 18-1365,-6 19-5461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741"/>
    </inkml:context>
    <inkml:brush xml:id="br0">
      <inkml:brushProperty name="width" value="0.035" units="cm"/>
      <inkml:brushProperty name="height" value="0.035" units="cm"/>
      <inkml:brushProperty name="color" value="#E71224"/>
    </inkml:brush>
  </inkml:definitions>
  <inkml:trace contextRef="#ctx0" brushRef="#br0">0 56 24575,'4'0'0,"0"-3"0,4-2 0,4 1 0,4 0 0,-2-2 0,2-1 0,0 2 0,-1-3 0,-1 1 0,-2 1-8191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383"/>
    </inkml:context>
    <inkml:brush xml:id="br0">
      <inkml:brushProperty name="width" value="0.035" units="cm"/>
      <inkml:brushProperty name="height" value="0.035" units="cm"/>
      <inkml:brushProperty name="color" value="#E71224"/>
    </inkml:brush>
  </inkml:definitions>
  <inkml:trace contextRef="#ctx0" brushRef="#br0">24 0 24575,'-11'55'0,"1"-5"0,8-33 0,1 1 0,1-1 0,1 1 0,0-1 0,1 0 0,0 0 0,2 0 0,0 0 0,1 0 0,1 0 0,13 26 0,-10-25 0,-9-17 0,0 0 0,0 1 0,0-1 0,1 0 0,-1 0 0,1 0 0,-1 0 0,1 0 0,-1 0 0,1 0 0,0 0 0,-1 0 0,1 0 0,0 0 0,0 0 0,-1 0 0,1-1 0,0 1 0,0 0 0,0 0 0,0-1 0,0 1 0,0-1 0,0 1 0,1-1 0,-1 0 0,0 1 0,0-1 0,0 0 0,0 0 0,0 1 0,1-1 0,-1 0 0,0 0 0,0 0 0,0-1 0,1 1 0,-1 0 0,0 0 0,0-1 0,0 1 0,0-1 0,0 1 0,0-1 0,0 1 0,0-1 0,2-1 0,1 1 0,0-1 0,-1 1 0,1-1 0,0 1 0,0 0 0,1 0 0,-1 0 0,7 0 0,-11 1 0,1 0 0,-1 0 0,1 0 0,0 1 0,-1-1 0,1 0 0,-1 0 0,1 0 0,-1 1 0,1-1 0,-1 0 0,0 1 0,1-1 0,-1 0 0,1 1 0,-1-1 0,0 0 0,1 1 0,-1-1 0,0 1 0,1-1 0,-1 1 0,0-1 0,1 2 0,-2 23 0,-1-19 0,-1 1 0,0-1 0,0 0 0,0 0 0,-1-1 0,0 1 0,0-1 0,-8 9 0,-20 30 0,32-43 0,0 0 0,-1 0 0,1-1 0,0 1 0,0 0 0,0 0 0,-1-1 0,1 1 0,0 0 0,0 0 0,0 0 0,0 0 0,1-1 0,-1 1 0,0 0 0,0 0 0,0-1 0,1 1 0,-1 0 0,0 0 0,1-1 0,-1 1 0,0 0 0,1-1 0,-1 1 0,1 0 0,-1-1 0,2 2 0,25 13 0,-18-13 0,-1 1 0,1-1 0,0-1 0,15 2 0,-22-3-97,0 0-1,0-1 1,0 1-1,1 0 1,-1-1-1,0 1 1,0-1-1,-1 0 1,1 1-1,0-1 1,0 0-1,0 0 0,2-2 1,6-7-6729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915"/>
    </inkml:context>
    <inkml:brush xml:id="br0">
      <inkml:brushProperty name="width" value="0.035" units="cm"/>
      <inkml:brushProperty name="height" value="0.035" units="cm"/>
      <inkml:brushProperty name="color" value="#E71224"/>
    </inkml:brush>
  </inkml:definitions>
  <inkml:trace contextRef="#ctx0" brushRef="#br0">0 89 24575,'5'-1'0,"0"0"0,-1-1 0,1 1 0,-1-1 0,0 0 0,0 0 0,6-4 0,12-5 0,-13 8 0,11-3 0,-1-2 0,1 0 0,-1-1 0,22-15 0,-40 24 0,-1 0 0,1-1 0,-1 1 0,1 0 0,0-1 0,-1 1 0,1 0 0,-1 0 0,1-1 0,0 1 0,-1 0 0,1 0 0,0 0 0,-1 0 0,1 0 0,0 0 0,-1 0 0,1 0 0,0 0 0,-1 1 0,1-1 0,0 0 0,-1 0 0,1 0 0,0 1 0,-1-1 0,1 0 0,0 2 0,16 18 0,3 30 0,-6 37 0,-7-32 0,-6-48 15,0-1 0,0 0 0,-1 1 0,0-1 0,0 0 0,-1 1 0,-2 10 0,3-15-46,0-1 0,-1 0 0,1 0 0,-1 0 0,1 0 0,-1 0 0,0 0 0,1 0 1,-1 0-1,0 0 0,0 0 0,1 0 0,-1 0 0,0 0 0,0 0 0,0-1 0,0 1 0,0 0 0,0-1 0,0 1 0,0-1 0,-1 1 0,1-1 0,0 1 1,0-1-1,0 0 0,0 0 0,-1 0 0,1 1 0,0-1 0,0 0 0,-1-1 0,1 1 0,0 0 0,0 0 0,0 0 0,-1-1 0,1 1 0,0-1 0,0 1 1,0-1-1,0 1 0,0-1 0,0 1 0,0-1 0,0 0 0,-1-1 0,-12-7-6795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611"/>
    </inkml:context>
    <inkml:brush xml:id="br0">
      <inkml:brushProperty name="width" value="0.035" units="cm"/>
      <inkml:brushProperty name="height" value="0.035" units="cm"/>
      <inkml:brushProperty name="color" value="#E71224"/>
    </inkml:brush>
  </inkml:definitions>
  <inkml:trace contextRef="#ctx0" brushRef="#br0">0 0 24575,'5'0'0,"7"0"0,7 0 0,5 0 0,4 0 0,2 0 0,2 0 0,0 0 0,0 0 0,-1 0 0,0 0 0,1 0 0,-2 0 0,1 0 0,0 0 0,-6 0-8191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9.244"/>
    </inkml:context>
    <inkml:brush xml:id="br0">
      <inkml:brushProperty name="width" value="0.035" units="cm"/>
      <inkml:brushProperty name="height" value="0.035" units="cm"/>
      <inkml:brushProperty name="color" value="#E71224"/>
    </inkml:brush>
  </inkml:definitions>
  <inkml:trace contextRef="#ctx0" brushRef="#br0">1 25 24575,'3'0'0,"6"0"0,4 0 0,3 0 0,3 0 0,2-3 0,1-2 0,-3-3 0,-6 0-8191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225"/>
    </inkml:context>
    <inkml:brush xml:id="br0">
      <inkml:brushProperty name="width" value="0.035" units="cm"/>
      <inkml:brushProperty name="height" value="0.035" units="cm"/>
      <inkml:brushProperty name="color" value="#E71224"/>
    </inkml:brush>
  </inkml:definitions>
  <inkml:trace contextRef="#ctx0" brushRef="#br0">46 0 24575,'-2'1'0,"0"-1"0,1 1 0,-1-1 0,0 1 0,0 0 0,0 0 0,1 0 0,-1 0 0,0 0 0,1 0 0,-1 0 0,1 0 0,-1 1 0,1-1 0,0 0 0,-1 1 0,1-1 0,0 1 0,0 0 0,0-1 0,0 1 0,1 0 0,-1 0 0,0 0 0,1-1 0,-1 1 0,1 0 0,-1 0 0,1 2 0,-7 58 0,7-62 0,0 20-103,-1-1 150,0-1 0,2 1 1,0-1-1,5 19 0,-6-32-112,1-1 0,1 0 0,-1 0 0,1 0-1,-1 1 1,1-2 0,0 1 0,1 0 0,-1 0 0,1-1 0,-1 1-1,1-1 1,0 0 0,0 0 0,1 0 0,-1 0 0,1 0 0,-1-1 0,1 1-1,0-1 1,0 0 0,5 2 0,5 0-6761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575"/>
    </inkml:context>
    <inkml:brush xml:id="br0">
      <inkml:brushProperty name="width" value="0.035" units="cm"/>
      <inkml:brushProperty name="height" value="0.035" units="cm"/>
      <inkml:brushProperty name="color" value="#E71224"/>
    </inkml:brush>
  </inkml:definitions>
  <inkml:trace contextRef="#ctx0" brushRef="#br0">1 98 24575,'0'-4'0,"3"-1"0,2-3 0,4 0 0,-1-3 0,3 1 0,3 2 0,-2-1 0,2 1 0,-2-2 0,0 0 0,-1 3-8191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905"/>
    </inkml:context>
    <inkml:brush xml:id="br0">
      <inkml:brushProperty name="width" value="0.035" units="cm"/>
      <inkml:brushProperty name="height" value="0.035" units="cm"/>
      <inkml:brushProperty name="color" value="#E71224"/>
    </inkml:brush>
  </inkml:definitions>
  <inkml:trace contextRef="#ctx0" brushRef="#br0">22 0 24575,'-4'0'0,"0"4"0,-1 4 0,1 5 0,2 4 0,0 2 0,1 2 0,1 0 0,0 2 0,0-1 0,0 0 0,1-1 0,-1 1 0,0-1 0,0-3-8191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2.717"/>
    </inkml:context>
    <inkml:brush xml:id="br0">
      <inkml:brushProperty name="width" value="0.035" units="cm"/>
      <inkml:brushProperty name="height" value="0.035" units="cm"/>
      <inkml:brushProperty name="color" value="#E71224"/>
    </inkml:brush>
  </inkml:definitions>
  <inkml:trace contextRef="#ctx0" brushRef="#br0">0 1 24575,'38'-1'0,"41"3"0,-79-2 0,1 0 0,-1 0 0,1 1 0,-1-1 0,1 0 0,-1 0 0,0 1 0,1-1 0,-1 0 0,1 1 0,-1-1 0,0 1 0,1-1 0,-1 0 0,0 1 0,0-1 0,1 1 0,-1-1 0,0 1 0,0-1 0,0 1 0,0-1 0,0 1 0,0-1 0,1 1 0,-1-1 0,0 1 0,0-1 0,-1 1 0,1-1 0,0 1 0,0-1 0,0 1 0,0-1 0,0 1 0,0-1 0,-1 1 0,1-1 0,0 1 0,0-1 0,-1 1 0,1-1 0,0 0 0,-1 1 0,1-1 0,0 0 0,-1 1 0,1-1 0,-1 1 0,-23 31 0,17-24 0,-4 8 0,0 1 0,2 0 0,0 1 0,0 0 0,2 0 0,0 1 0,1 0 0,1 0 0,-2 20 0,7-38 0,0 1 0,0-1 0,0 1 0,0-1 0,0 1 0,1-1 0,-1 1 0,0-1 0,1 0 0,-1 1 0,1-1 0,0 0 0,-1 1 0,1-1 0,0 0 0,0 0 0,0 0 0,0 0 0,0 1 0,0-1 0,0 0 0,0-1 0,0 1 0,0 0 0,1 0 0,-1 0 0,0-1 0,1 1 0,-1-1 0,0 1 0,1-1 0,-1 1 0,1-1 0,-1 0 0,0 0 0,1 0 0,1 0 0,10 2 0,0-1 0,-1-1 0,18-2 0,-15 1 0,4 1 0,-9 0 0,0 1 0,-1-1 0,1-1 0,0 0 0,-1 0 0,1-1 0,0 0 0,-1-1 0,0 0 0,0 0 0,0-1 0,0 0 0,0-1 0,8-6 0,0 46 0,-8-16 0,11 4-1365,-11-13-5461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274"/>
    </inkml:context>
    <inkml:brush xml:id="br0">
      <inkml:brushProperty name="width" value="0.035" units="cm"/>
      <inkml:brushProperty name="height" value="0.035" units="cm"/>
      <inkml:brushProperty name="color" value="#E71224"/>
    </inkml:brush>
  </inkml:definitions>
  <inkml:trace contextRef="#ctx0" brushRef="#br0">0 205 24575,'0'-4'0,"4"0"0,0-5 0,4 1 0,4 1 0,0-2 0,2 0 0,-2-1 0,1 1 0,-2-2 0,-3-3 0,-3-2 0,-2-2 0,-1-2 0,-5 3 0,-2 1 0,-4 2 0,0 5-8191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650"/>
    </inkml:context>
    <inkml:brush xml:id="br0">
      <inkml:brushProperty name="width" value="0.035" units="cm"/>
      <inkml:brushProperty name="height" value="0.035" units="cm"/>
      <inkml:brushProperty name="color" value="#E71224"/>
    </inkml:brush>
  </inkml:definitions>
  <inkml:trace contextRef="#ctx0" brushRef="#br0">2 0 24575,'-1'104'0,"3"111"0,8-163 13,-7-45-151,-1 1 0,-1 0 1,1-1-1,-1 1 0,0 0 0,-1 0 0,0 0 1,0 0-1,-3 13 0,-1-7-6688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978"/>
    </inkml:context>
    <inkml:brush xml:id="br0">
      <inkml:brushProperty name="width" value="0.035" units="cm"/>
      <inkml:brushProperty name="height" value="0.035" units="cm"/>
      <inkml:brushProperty name="color" value="#E71224"/>
    </inkml:brush>
  </inkml:definitions>
  <inkml:trace contextRef="#ctx0" brushRef="#br0">0 218 24575,'1'-2'0,"0"1"0,0-1 0,1 1 0,-1-1 0,0 1 0,1-1 0,-1 1 0,1 0 0,-1 0 0,1 0 0,-1 0 0,1 0 0,0 0 0,0 0 0,-1 0 0,1 1 0,3-1 0,34-12 0,-23 8 0,-1 0 0,0 0 0,0-1 0,-1-1 0,0-1 0,0 0 0,0 0 0,-1-2 0,0 1 0,-1-2 0,0 0 0,-1 0 0,13-17 0,7-12-1365,-23 28-5461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320"/>
    </inkml:context>
    <inkml:brush xml:id="br0">
      <inkml:brushProperty name="width" value="0.035" units="cm"/>
      <inkml:brushProperty name="height" value="0.035" units="cm"/>
      <inkml:brushProperty name="color" value="#E71224"/>
    </inkml:brush>
  </inkml:definitions>
  <inkml:trace contextRef="#ctx0" brushRef="#br0">17 0 24575,'0'4'0,"0"4"0,0 5 0,0 4 0,0 2 0,-4-2 0,0 0 0,-1 1 0,1-3-8191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725"/>
    </inkml:context>
    <inkml:brush xml:id="br0">
      <inkml:brushProperty name="width" value="0.035" units="cm"/>
      <inkml:brushProperty name="height" value="0.035" units="cm"/>
      <inkml:brushProperty name="color" value="#E71224"/>
    </inkml:brush>
  </inkml:definitions>
  <inkml:trace contextRef="#ctx0" brushRef="#br0">99 115 24575,'2'0'0,"-1"-1"0,1 1 0,0-1 0,0 1 0,-1-1 0,1 0 0,0 0 0,-1 0 0,1 0 0,-1 0 0,1 0 0,-1 0 0,0-1 0,1 1 0,-1 0 0,2-3 0,22-33 0,-9 13 0,26-11 0,-59 51 0,-2-1 0,-22 15 0,29-21 0,-29 16-1,32-20-194,0 0 0,0 1 0,1 0 1,-1 0-1,1 1 0,-10 11 0,9-6-6631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989"/>
    </inkml:context>
    <inkml:brush xml:id="br0">
      <inkml:brushProperty name="width" value="0.035" units="cm"/>
      <inkml:brushProperty name="height" value="0.035" units="cm"/>
      <inkml:brushProperty name="color" value="#E71224"/>
    </inkml:brush>
  </inkml:definitions>
  <inkml:trace contextRef="#ctx0" brushRef="#br0">1 64 24575,'5'0'0,"7"0"0,7 0 0,0-5 0,2-2 0,2 1 0,4 0 0,-5-3 0,1 0 0,1 1 0,1 2 0,3 2 0,1 2 0,0 1 0,2 1 0,-6 0-8191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286"/>
    </inkml:context>
    <inkml:brush xml:id="br0">
      <inkml:brushProperty name="width" value="0.035" units="cm"/>
      <inkml:brushProperty name="height" value="0.035" units="cm"/>
      <inkml:brushProperty name="color" value="#E71224"/>
    </inkml:brush>
  </inkml:definitions>
  <inkml:trace contextRef="#ctx0" brushRef="#br0">29 1 24575,'0'3'0,"0"0"0,-1 0 0,0 1 0,0-1 0,0 0 0,0 0 0,0 0 0,0 0 0,-1 0 0,1-1 0,-4 5 0,-8 19 0,13-25 0,0-1 0,0 1 0,1-1 0,-1 1 0,0-1 0,0 0 0,1 1 0,-1-1 0,0 0 0,1 1 0,-1-1 0,1 0 0,-1 1 0,0-1 0,1 0 0,-1 0 0,1 1 0,-1-1 0,0 0 0,1 0 0,-1 0 0,1 0 0,-1 1 0,1-1 0,-1 0 0,1 0 0,-1 0 0,1 0 0,-1 0 0,1 0 0,-1 0 0,1-1 0,-1 1 0,1 0 0,-1 0 0,1 0 0,-1 0 0,0-1 0,1 1 0,-1 0 0,1 0 0,0-1 0,24-7 0,10-14 0,-34 22 0,1-1 0,-1 1 0,0-1 0,0 0 0,0 0 0,0 0 0,0 1 0,0-1 0,0 0 0,0 0 0,0 0 0,-1 0 0,1-1 0,0 1 0,-1 0 0,1 0 0,-1 0 0,1-1 0,-1 1 0,1 0 0,-1 0 0,0-1 0,0 1 0,0 0 0,1-1 0,-2-1 0,1 2 0,-1 1 0,0 0 0,0-1 0,0 1 0,1-1 0,-1 1 0,0 0 0,0 0 0,0 0 0,0-1 0,0 1 0,0 0 0,0 0 0,1 0 0,-1 0 0,0 1 0,0-1 0,0 0 0,0 0 0,0 0 0,0 1 0,1-1 0,-1 0 0,0 1 0,0-1 0,0 1 0,1-1 0,-1 1 0,0-1 0,1 1 0,-1 0 0,0-1 0,1 1 0,-2 1 0,0 0 0,-1 0 0,0 0 0,1 0 0,0 1 0,0-1 0,-1 1 0,1-1 0,-3 6 0,6-6 0,-1-1 0,0 1 0,1-1 0,-1 0 0,1 1 0,0-1 0,-1 0 0,1 0 0,0 1 0,0-1 0,0 0 0,0 0 0,0 0 0,0 0 0,0 0 0,0 0 0,0 0 0,1-1 0,-1 1 0,0 0 0,0-1 0,1 1 0,-1 0 0,1-1 0,-1 0 0,2 1 0,39 11 0,-2-8-1365,-21-4-5461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631"/>
    </inkml:context>
    <inkml:brush xml:id="br0">
      <inkml:brushProperty name="width" value="0.035" units="cm"/>
      <inkml:brushProperty name="height" value="0.035" units="cm"/>
      <inkml:brushProperty name="color" value="#E71224"/>
    </inkml:brush>
  </inkml:definitions>
  <inkml:trace contextRef="#ctx0" brushRef="#br0">0 38 24575,'4'0'0,"4"0"0,5 0 0,4 0 0,2 0 0,2 0 0,1 0 0,0 0 0,0 0 0,0 0 0,0 0 0,-1 0 0,1 0 0,-5-3 0,-4-5 0,-5-5 0,-3 0-8191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974"/>
    </inkml:context>
    <inkml:brush xml:id="br0">
      <inkml:brushProperty name="width" value="0.035" units="cm"/>
      <inkml:brushProperty name="height" value="0.035" units="cm"/>
      <inkml:brushProperty name="color" value="#E71224"/>
    </inkml:brush>
  </inkml:definitions>
  <inkml:trace contextRef="#ctx0" brushRef="#br0">156 0 24575,'-2'1'0,"1"-1"0,-1 1 0,1 0 0,0-1 0,-1 1 0,1 0 0,0 0 0,0 0 0,0 0 0,-1 0 0,1 0 0,0 0 0,0 0 0,0 0 0,1 1 0,-1-1 0,0 0 0,0 1 0,1-1 0,-2 3 0,-12 33 0,13-33 0,-16 43 0,4-10 0,0 2 0,-12 71 0,17-58 0,2-22 0,-2 57 0,8-76-170,0 0-1,-1 0 0,-1 0 1,1 0-1,-2-1 0,0 1 1,-6 15-1,2-13-6655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081"/>
    </inkml:context>
    <inkml:brush xml:id="br0">
      <inkml:brushProperty name="width" value="0.035" units="cm"/>
      <inkml:brushProperty name="height" value="0.035" units="cm"/>
      <inkml:brushProperty name="color" value="#E71224"/>
    </inkml:brush>
  </inkml:definitions>
  <inkml:trace contextRef="#ctx0" brushRef="#br0">0 0 24575,'4'0'0,"0"4"0,4 1 0,1 3 0,-2 4 0,2 0 0,-1 2 0,2-2 0,0 0 0,-3 3 0,-2 1 0,-1 3 0,-3 0 0,0 2 0,-1 0 0,-1-3-8191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533"/>
    </inkml:context>
    <inkml:brush xml:id="br0">
      <inkml:brushProperty name="width" value="0.035" units="cm"/>
      <inkml:brushProperty name="height" value="0.035" units="cm"/>
      <inkml:brushProperty name="color" value="#E71224"/>
    </inkml:brush>
  </inkml:definitions>
  <inkml:trace contextRef="#ctx0" brushRef="#br0">0 186 24575,'0'-2'0,"1"-1"0,-1 1 0,1-1 0,0 1 0,-1-1 0,1 1 0,0 0 0,0 0 0,1-1 0,-1 1 0,0 0 0,1 0 0,-1 0 0,1 0 0,0 1 0,0-1 0,0 0 0,0 1 0,0-1 0,0 1 0,4-2 0,58-26 0,-36 19 0,0-3 0,1 3 0,0 0 0,0 2 0,1 1 0,0 1 0,0 1 0,1 2 0,53 2 0,-57 2-111,41 0 349,-65-1-309,-1 0 0,1-1 0,-1 1 0,1-1 0,-1 1 0,1-1 0,-1 0 0,0 0 0,1 0 0,-1 0 0,0 0-1,0 0 1,0-1 0,0 1 0,0-1 0,0 1 0,0-1 0,0 0 0,-1 0 0,4-4 0,0-7-6755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421"/>
    </inkml:context>
    <inkml:brush xml:id="br0">
      <inkml:brushProperty name="width" value="0.035" units="cm"/>
      <inkml:brushProperty name="height" value="0.035" units="cm"/>
      <inkml:brushProperty name="color" value="#E71224"/>
    </inkml:brush>
  </inkml:definitions>
  <inkml:trace contextRef="#ctx0" brushRef="#br0">107 1 24575,'-2'0'0,"0"0"0,0 1 0,0-1 0,0 1 0,0-1 0,0 1 0,0 0 0,1 0 0,-1 0 0,0 0 0,0 0 0,1 0 0,-1 1 0,1-1 0,-1 0 0,1 1 0,-1-1 0,1 1 0,0 0 0,0-1 0,0 1 0,0 0 0,0 0 0,0 0 0,0-1 0,1 1 0,-1 0 0,1 0 0,-1 0 0,1 0 0,0 0 0,0 3 0,-2 11 0,1 0 0,0 0 0,3 18 0,-2-15 0,3 76 0,-5 171 0,-2-236 0,-14 47 0,-3 27 0,1 15 0,20-280-1365,0 142-5461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921"/>
    </inkml:context>
    <inkml:brush xml:id="br0">
      <inkml:brushProperty name="width" value="0.035" units="cm"/>
      <inkml:brushProperty name="height" value="0.035" units="cm"/>
      <inkml:brushProperty name="color" value="#E71224"/>
    </inkml:brush>
  </inkml:definitions>
  <inkml:trace contextRef="#ctx0" brushRef="#br0">1 20 24575,'0'-4'0,"3"-1"0,6 0 0,3 2 0,5 0 0,-1 5 0,0 2 0,-3 4 0,-3 4 0,-3 4 0,-7-1 0,-3 0 0,-5-2 0,-4-3 0,-5-3 0,2 0 0,-1-1 0,2-1-8191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9.641"/>
    </inkml:context>
    <inkml:brush xml:id="br0">
      <inkml:brushProperty name="width" value="0.035" units="cm"/>
      <inkml:brushProperty name="height" value="0.035" units="cm"/>
      <inkml:brushProperty name="color" value="#E71224"/>
    </inkml:brush>
  </inkml:definitions>
  <inkml:trace contextRef="#ctx0" brushRef="#br0">53 18 24575,'0'-1'0,"0"0"0,-1 0 0,1 0 0,-1 0 0,1 0 0,-1 0 0,0 1 0,1-1 0,-1 0 0,0 0 0,1 0 0,-1 1 0,0-1 0,0 0 0,0 1 0,1-1 0,-1 1 0,0-1 0,0 1 0,0-1 0,0 1 0,0 0 0,0-1 0,0 1 0,0 0 0,0 0 0,0 0 0,-1 0 0,1 0 0,0 0 0,0 0 0,0 0 0,0 0 0,0 0 0,0 1 0,0-1 0,0 0 0,0 1 0,0-1 0,0 1 0,-1 0 0,1-1 0,0 0 0,0 1 0,1-1 0,-1 1 0,0-1 0,0 0 0,0 1 0,0 0 0,0-1 0,0 1 0,1-1 0,-1 1 0,0 0 0,1 0 0,-1-1 0,0 1 0,0 2 0,1-3 0,0 1 0,0 0 0,0-1 0,0 1 0,0 0 0,0-1 0,1 1 0,-1-1 0,0 1 0,0 0 0,1-1 0,-1 1 0,0-1 0,1 1 0,-1-1 0,1 1 0,-1-1 0,1 1 0,-1-1 0,1 1 0,-1-1 0,1 0 0,-1 1 0,1-1 0,-1 0 0,1 1 0,-1-1 0,1 0 0,0 0 0,-1 1 0,1-1 0,1 0 0,3 2 0,1-1 0,-1 1 0,1-1 0,0-1 0,0 1 0,-1-1 0,1 0 0,0 0 0,0 0 0,0-1 0,7-2 0,38 0 0,-50 3 0,0 1 0,0-1 0,0 0 0,0 1 0,0-1 0,0 1 0,0-1 0,0 1 0,0 0 0,0-1 0,-1 1 0,1 0 0,0 0 0,0 0 0,-1-1 0,1 1 0,0 0 0,-1 0 0,1 0 0,-1 0 0,1 0 0,-1 0 0,0 0 0,1 0 0,-1 0 0,0 0 0,0 2 0,4 37 0,-2-15 0,-2-22-124,1-1 0,0 1 0,0-1 0,0 0 0,0 1 0,0-1-1,0 0 1,1 0 0,-1 0 0,4 4 0,3-1-6702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0.552"/>
    </inkml:context>
    <inkml:brush xml:id="br0">
      <inkml:brushProperty name="width" value="0.035" units="cm"/>
      <inkml:brushProperty name="height" value="0.035" units="cm"/>
      <inkml:brushProperty name="color" value="#E71224"/>
    </inkml:brush>
  </inkml:definitions>
  <inkml:trace contextRef="#ctx0" brushRef="#br0">87 1 24575,'1'36'0,"10"49"0,-7-57 0,0-1 0,-2 1 0,-2 44 0,0-71 0,-1 1 0,1 0 0,-1 0 0,1-1 0,-1 1 0,1 0 0,-1 0 0,0-1 0,0 1 0,0-1 0,0 1 0,0-1 0,0 1 0,0-1 0,0 0 0,0 1 0,-1-1 0,1 0 0,-3 2 0,-34 12 0,33-14 0,1 0 0,0 1 0,0-1 0,0 1 0,0 0 0,0 0 0,0 0 0,-5 5 0,8-6 0,0 1 0,0-1 0,0 1 0,1-1 0,-1 1 0,0 0 0,1-1 0,-1 1 0,1 0 0,-1-1 0,1 1 0,0 0 0,0 0 0,0-1 0,0 1 0,0 0 0,0-1 0,0 1 0,0 0 0,1 0 0,-1-1 0,1 1 0,-1 0 0,1-1 0,0 1 0,0-1 0,1 2 0,-2-1 4,1 0 0,0-1-1,0 1 1,0-1 0,0 1 0,0-1-1,0 1 1,0-1 0,1 0 0,-1 1-1,0-1 1,1 0 0,-1 0 0,1 0-1,-1 0 1,1 0 0,0-1 0,-1 1-1,1 0 1,0-1 0,-1 1 0,1-1-1,0 0 1,0 1 0,0-1 0,-1 0-1,1 0 1,0 0 0,0 0 0,0-1-1,3 0 1,1 0-190,1-1 1,-1-1-1,1 1 0,-1-1 1,0 0-1,0 0 1,7-5-1,2-3-6640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1.054"/>
    </inkml:context>
    <inkml:brush xml:id="br0">
      <inkml:brushProperty name="width" value="0.035" units="cm"/>
      <inkml:brushProperty name="height" value="0.035" units="cm"/>
      <inkml:brushProperty name="color" value="#E71224"/>
    </inkml:brush>
  </inkml:definitions>
  <inkml:trace contextRef="#ctx0" brushRef="#br0">103 0 24575,'4'1'0,"1"-1"0,-1 1 0,0 0 0,1 0 0,-1 0 0,0 0 0,0 1 0,0 0 0,0 0 0,0 0 0,0 0 0,0 1 0,-1 0 0,1-1 0,-1 1 0,0 0 0,0 1 0,0-1 0,0 0 0,0 1 0,4 7 0,3 9 0,0 0 0,-1 1 0,8 26 0,0-1 0,-5-21 0,-2 1 0,0-1 0,-2 2 0,-1-1 0,-1 1 0,-2 0 0,0 1 0,-2-1 0,-1 1 0,-2 27 0,0-47 0,-1-1 0,1 0 0,-1 0 0,-1 0 0,1 0 0,-1-1 0,0 1 0,-1-1 0,1 1 0,-1-1 0,-5 6 0,-8 7 0,-36 33 0,39-39 0,0 0 0,0 2 0,-21 28 0,-53 92 0,51-79-1365,31-43-5461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0.900"/>
    </inkml:context>
    <inkml:brush xml:id="br0">
      <inkml:brushProperty name="width" value="0.035" units="cm"/>
      <inkml:brushProperty name="height" value="0.035" units="cm"/>
      <inkml:brushProperty name="color" value="#E71224"/>
    </inkml:brush>
  </inkml:definitions>
  <inkml:trace contextRef="#ctx0" brushRef="#br0">1 1 24575,'0'29'0,"2"-1"0,0 1 0,12 48 0,-8-44 0,-2 0 0,-1 1 0,-4 64 0,3 31 0,-2-123-124,1 0 0,0-1 0,0 1 0,0 0 0,1-1 0,0 1-1,0-1 1,0 0 0,1 0 0,4 8 0,6 1-6702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6.035"/>
    </inkml:context>
    <inkml:brush xml:id="br0">
      <inkml:brushProperty name="width" value="0.035" units="cm"/>
      <inkml:brushProperty name="height" value="0.035" units="cm"/>
      <inkml:brushProperty name="color" value="#E71224"/>
    </inkml:brush>
  </inkml:definitions>
  <inkml:trace contextRef="#ctx0" brushRef="#br0">15 1 24575,'4'0'0,"4"0"0,-2 0 0,-6 0 0,-7 0 0,-5 0 0,-1 0-8191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7.340"/>
    </inkml:context>
    <inkml:brush xml:id="br0">
      <inkml:brushProperty name="width" value="0.035" units="cm"/>
      <inkml:brushProperty name="height" value="0.035" units="cm"/>
      <inkml:brushProperty name="color" value="#E71224"/>
    </inkml:brush>
  </inkml:definitions>
  <inkml:trace contextRef="#ctx0" brushRef="#br0">0 1 24575,'4'0'0,"5"0"0,4 0 0,3 0 0,4 0 0,-3 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8.629"/>
    </inkml:context>
    <inkml:brush xml:id="br0">
      <inkml:brushProperty name="width" value="0.035" units="cm"/>
      <inkml:brushProperty name="height" value="0.035" units="cm"/>
      <inkml:brushProperty name="color" value="#E71224"/>
    </inkml:brush>
  </inkml:definitions>
  <inkml:trace contextRef="#ctx0" brushRef="#br0">1 22 24575,'3'0'0,"5"0"0,2-4 0,1 0 0,4-1 0,2 1 0,2 2 0,-2 0-8191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28.731"/>
    </inkml:context>
    <inkml:brush xml:id="br0">
      <inkml:brushProperty name="width" value="0.035" units="cm"/>
      <inkml:brushProperty name="height" value="0.035" units="cm"/>
      <inkml:brushProperty name="color" value="#E71224"/>
    </inkml:brush>
  </inkml:definitions>
  <inkml:trace contextRef="#ctx0" brushRef="#br0">0 2 24575,'41'0'0,"-10"-1"0,-1 1 0,1 2 0,57 10 0,-51-3 0,0-2 0,0-1 0,0-1 0,39-2 0,68-1 0,114-5 0,-237 0-341,-1-1 0,1-1-1,35-13 1,-42 13-6485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1.644"/>
    </inkml:context>
    <inkml:brush xml:id="br0">
      <inkml:brushProperty name="width" value="0.035" units="cm"/>
      <inkml:brushProperty name="height" value="0.035" units="cm"/>
      <inkml:brushProperty name="color" value="#E71224"/>
    </inkml:brush>
  </inkml:definitions>
  <inkml:trace contextRef="#ctx0" brushRef="#br0">1069 85 24575,'0'-1'0,"-1"0"0,0 0 0,1 0 0,-1 0 0,0 0 0,0 0 0,1 0 0,-1 0 0,0 0 0,0 0 0,0 0 0,0 0 0,0 1 0,0-1 0,0 0 0,-1 1 0,1-1 0,0 1 0,0-1 0,0 1 0,-1-1 0,1 1 0,0 0 0,0 0 0,-1 0 0,1 0 0,-2 0 0,-43-4 0,40 4 0,-83 1 0,55 0 0,0-1 0,0-1 0,-62-12 0,73 9 0,1 1 0,-28 0 0,27 2 0,0-1 0,-27-6 0,25 3 0,0 2 0,0 1 0,-37 1 0,36 2 0,1-2 0,0 0 0,-37-8 0,51 6 0,1 1 0,-1 1 0,0 0 0,0 0 0,1 1 0,-1 0 0,0 1 0,0 0 0,1 1 0,-1 0 0,1 0 0,-1 1 0,1 1 0,-17 8 0,-18 6-1365,33-12-5461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5.128"/>
    </inkml:context>
    <inkml:brush xml:id="br0">
      <inkml:brushProperty name="width" value="0.035" units="cm"/>
      <inkml:brushProperty name="height" value="0.035" units="cm"/>
      <inkml:brushProperty name="color" value="#E71224"/>
    </inkml:brush>
  </inkml:definitions>
  <inkml:trace contextRef="#ctx0" brushRef="#br0">45 0 24575,'-1'8'0,"0"-1"0,0 0 0,-1 0 0,0 0 0,0 0 0,-1 0 0,-6 12 0,5-11 0,1 0 0,-1 0 0,1 1 0,1-1 0,-2 11 0,3-12 0,0 0 0,0 0 0,1 0 0,0 1 0,0-1 0,1 0 0,0 0 0,0 0 0,1 0 0,3 10 0,-3-14 0,0 0 0,0 0 0,0 0 0,0-1 0,0 1 0,0-1 0,1 1 0,-1-1 0,1 0 0,0 0 0,0 0 0,0 0 0,0-1 0,0 1 0,0-1 0,0 0 0,0 0 0,0 0 0,1 0 0,-1 0 0,0-1 0,1 0 0,-1 1 0,4-1 0,-4 0 0,0 0 0,0 0 0,0 0 0,-1 0 0,1-1 0,0 1 0,0-1 0,-1 0 0,1 1 0,0-1 0,-1 0 0,1-1 0,-1 1 0,1 0 0,-1-1 0,0 1 0,1-1 0,-1 0 0,0 0 0,0 0 0,0 0 0,0 0 0,-1 0 0,3-3 0,-3 2 0,1-1 0,-1 1 0,1-1 0,-1 0 0,0 1 0,-1-1 0,1 0 0,-1 1 0,1-1 0,-1 0 0,0 0 0,0 1 0,-1-1 0,1 0 0,-1 0 0,0 1 0,-2-7 0,3 9 0,0 0 0,0 1 0,-1-1 0,1 0 0,0 0 0,0 0 0,-1 1 0,1-1 0,-1 0 0,1 0 0,-1 1 0,1-1 0,-1 0 0,1 1 0,-1-1 0,0 1 0,1-1 0,-1 0 0,0 1 0,1 0 0,-1-1 0,-1 0 0,-11 10 0,-3 29 0,12 8 18,2 1-1,5 51 0,-1-9-1434,-2-71-5409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288"/>
    </inkml:context>
    <inkml:brush xml:id="br0">
      <inkml:brushProperty name="width" value="0.035" units="cm"/>
      <inkml:brushProperty name="height" value="0.035" units="cm"/>
      <inkml:brushProperty name="color" value="#E71224"/>
    </inkml:brush>
  </inkml:definitions>
  <inkml:trace contextRef="#ctx0" brushRef="#br0">66 1 24575,'-2'1'0,"0"-1"0,0 1 0,0 0 0,0 0 0,-1 0 0,2 0 0,-1 1 0,0-1 0,0 1 0,0-1 0,0 1 0,1 0 0,-1-1 0,1 1 0,-1 0 0,1 0 0,0 0 0,0 0 0,0 0 0,0 0 0,-1 4 0,-17 48 0,10-11 0,9-41 0,0 0 0,0 1 0,-1-1 0,1 0 0,0 0 0,1 1 0,-1-1 0,0 0 0,1 0 0,-1 0 0,1 0 0,0 0 0,0 0 0,-1 0 0,1 0 0,3 3 0,-3-4 0,0-1 0,0 0 0,0 0 0,0 0 0,0 0 0,0 0 0,0-1 0,0 1 0,0 0 0,0 0 0,0-1 0,0 1 0,0 0 0,0-1 0,0 1 0,0-1 0,0 0 0,0 1 0,0-1 0,0 0 0,0 0 0,23-18 0,-23 18 0,11-10-116,-5 5 166,-1 0 0,1 0 0,0 1 0,14-8 0,-19 12-112,0 1-1,0-1 1,0 0-1,0 0 1,1 1-1,-1 0 1,0-1-1,0 1 1,0 0-1,0 0 1,1 0 0,-1 0-1,0 0 1,0 1-1,0-1 1,0 1-1,1-1 1,-1 1-1,0 0 1,0 0-1,0 0 1,0 0-1,3 2 1,5 5-6764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665"/>
    </inkml:context>
    <inkml:brush xml:id="br0">
      <inkml:brushProperty name="width" value="0.035" units="cm"/>
      <inkml:brushProperty name="height" value="0.035" units="cm"/>
      <inkml:brushProperty name="color" value="#E71224"/>
    </inkml:brush>
  </inkml:definitions>
  <inkml:trace contextRef="#ctx0" brushRef="#br0">0 1 24575,'0'3'0,"0"6"0,0 4 0,0 3 0,0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00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723"/>
    </inkml:context>
    <inkml:brush xml:id="br0">
      <inkml:brushProperty name="width" value="0.035" units="cm"/>
      <inkml:brushProperty name="height" value="0.035" units="cm"/>
      <inkml:brushProperty name="color" value="#E71224"/>
    </inkml:brush>
  </inkml:definitions>
  <inkml:trace contextRef="#ctx0" brushRef="#br0">132 37 24575,'-5'-4'0,"0"0"0,-1 0 0,1 1 0,-1-1 0,0 1 0,-1 1 0,1-1 0,0 1 0,-1 0 0,1 0 0,-1 1 0,1 0 0,-1 0 0,-9 1 0,14 1 0,-1 0 0,1 1 0,0 0 0,0-1 0,0 1 0,0 0 0,1 0 0,-1 0 0,0 0 0,1 1 0,-1-1 0,1 0 0,0 1 0,0-1 0,0 1 0,0-1 0,0 1 0,1-1 0,-1 1 0,1-1 0,-1 1 0,1 0 0,0-1 0,0 1 0,1 4 0,-2 5 0,2 0 0,-1 0 0,2 0 0,3 16 0,-3-21 0,0 0 0,1 0 0,-1 0 0,2 0 0,-1-1 0,1 1 0,0-1 0,0 0 0,0 0 0,1 0 0,0 0 0,0-1 0,11 8 0,-13-11 0,0 0 0,1 0 0,0 0 0,-1 0 0,1-1 0,0 0 0,0 1 0,0-1 0,0-1 0,0 1 0,0-1 0,0 1 0,0-1 0,1 0 0,-1-1 0,0 1 0,0-1 0,0 1 0,0-1 0,0-1 0,0 1 0,-1 0 0,1-1 0,0 0 0,0 0 0,3-2 0,-7 3 0,0 1 0,0 0 0,0 0 0,0 0 0,0-1 0,1 1 0,-1 0 0,0 0 0,0 0 0,0 0 0,1-1 0,-1 1 0,0 0 0,0 0 0,0 0 0,1 0 0,-1 0 0,0 0 0,0 0 0,1 0 0,-1 0 0,0 0 0,0 0 0,1 0 0,-1 0 0,0 0 0,0 0 0,1 0 0,-1 0 0,0 0 0,0 0 0,1 0 0,-1 0 0,0 0 0,0 0 0,1 0 0,-1 0 0,0 1 0,0-1 0,0 0 0,1 0 0,-1 0 0,0 0 0,0 1 0,0-1 0,0 0 0,0 0 0,1 0 0,-1 1 0,0-1 0,0 0 0,0 0 0,0 0 0,0 1 0,0-1 0,0 0 0,0 0 0,0 1 0,0-1 0,0 0 0,-5 25 0,-20 28 0,20-48 0,0 1 0,0-1 0,-1-1 0,1 1 0,-1-1 0,0 0 0,0 0 0,0 0 0,-1-1 0,1 0 0,-1-1 0,0 1 0,0-1 0,0 0 0,0-1 0,0 0 0,0 0 0,0 0 0,-1-1 0,1 0 0,-8-2 0,15 2 0,0 0 0,-1 0 0,1 0 0,0 0 0,-1 0 0,1 0 0,0 0 0,-1 0 0,1 0 0,0 0 0,-1-1 0,1 1 0,0 0 0,0 0 0,-1 0 0,1-1 0,0 1 0,0 0 0,-1 0 0,1-1 0,0 1 0,0 0 0,0 0 0,0-1 0,-1 1 0,1 0 0,0-1 0,0 1 0,0 0 0,0-1 0,0 1 0,0 0 0,0 0 0,0-1 0,0 1 0,0 0 0,0-1 0,0 1 0,0 0 0,0-1 0,0 1 0,0 0 0,0-1 0,14-15 0,23-9 0,-18 16 0,1 2 0,26-7 0,-27 9 0,0-1 0,-1-1 0,22-11 0,-35 15 0,0 0 0,0 0 0,0-1 0,0 1 0,-1-1 0,1 0 0,-1-1 0,0 1 0,-1-1 0,1 1 0,-1-1 0,0-1 0,0 1 0,4-11 0,-1 2-1365,0 2-5461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1.244"/>
    </inkml:context>
    <inkml:brush xml:id="br0">
      <inkml:brushProperty name="width" value="0.035" units="cm"/>
      <inkml:brushProperty name="height" value="0.035" units="cm"/>
      <inkml:brushProperty name="color" value="#E71224"/>
    </inkml:brush>
  </inkml:definitions>
  <inkml:trace contextRef="#ctx0" brushRef="#br0">0 30 24575,'5'0'0,"8"0"0,5 0 0,7 0 0,2 0 0,4 0 0,0 0 0,-4-5 0,-2-2 0,0 0 0,1 2 0,1 1 0,-4 2-8191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8.407"/>
    </inkml:context>
    <inkml:brush xml:id="br0">
      <inkml:brushProperty name="width" value="0.035" units="cm"/>
      <inkml:brushProperty name="height" value="0.035" units="cm"/>
      <inkml:brushProperty name="color" value="#E71224"/>
    </inkml:brush>
  </inkml:definitions>
  <inkml:trace contextRef="#ctx0" brushRef="#br0">23 0 24575,'-1'15'0,"0"1"0,-8 29 0,-2 27 0,11-53 0,1 153 0,-1-170 0,0-1 0,0 0 0,0 1 0,0-1 0,1 0 0,-1 0 0,0 1 0,1-1 0,-1 0 0,0 0 0,1 0 0,0 1 0,-1-1 0,1 0 0,0 0 0,-1 0 0,1 0 0,0 0 0,0 0 0,0 0 0,0 0 0,0-1 0,0 1 0,0 0 0,0-1 0,0 1 0,0 0 0,0-1 0,1 1 0,-1-1 0,0 0 0,0 1 0,1-1 0,-1 0 0,0 0 0,1 0 0,-1 0 0,0 0 0,0 0 0,1 0 0,-1 0 0,0 0 0,0-1 0,1 1 0,0-1 0,10-3 0,-1 0 0,0-1 0,0 0 0,12-8 0,2-1 0,-23 13 0,1-1 0,0 1 0,-1 0 0,1 0 0,-1 0 0,1 0 0,0 0 0,0 1 0,0-1 0,-1 1 0,1 0 0,0 0 0,0 0 0,3 0 0,-4 1 0,-1 1 0,0-1 0,0 0 0,1 1 0,-1-1 0,0 1 0,0-1 0,0 1 0,0 0 0,-1-1 0,1 1 0,0 0 0,-1-1 0,1 1 0,-1 0 0,1 0 0,-1 0 0,0 0 0,0 0 0,0-1 0,0 1 0,0 0 0,-1 2 0,2 16-1365,-2-1-5461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4.400"/>
    </inkml:context>
    <inkml:brush xml:id="br0">
      <inkml:brushProperty name="width" value="0.035" units="cm"/>
      <inkml:brushProperty name="height" value="0.035" units="cm"/>
      <inkml:brushProperty name="color" value="#E71224"/>
    </inkml:brush>
  </inkml:definitions>
  <inkml:trace contextRef="#ctx0" brushRef="#br0">455 84 24575,'-1'-1'0,"1"0"0,0 1 0,-1-1 0,1 0 0,0 0 0,-1 0 0,1 1 0,-1-1 0,0 0 0,1 1 0,-1-1 0,1 0 0,-1 1 0,0-1 0,0 1 0,1-1 0,-1 1 0,0-1 0,0 1 0,1 0 0,-1-1 0,0 1 0,0 0 0,0 0 0,-1-1 0,-29-6 0,19 5 0,-56-23 0,53 19 0,0 0 0,0 1 0,0 0 0,0 1 0,-1 1 0,-21-2 0,32 5 0,-1 1 0,1 0 0,0 0 0,0 1 0,0-1 0,0 1 0,0 0 0,0 1 0,1-1 0,-1 1 0,1 0 0,-1 0 0,1 0 0,0 1 0,0 0 0,1-1 0,-6 8 0,-7 10 0,1 0 0,-17 31 0,16-26 0,-8 34-1365,18-48-5461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5.307"/>
    </inkml:context>
    <inkml:brush xml:id="br0">
      <inkml:brushProperty name="width" value="0.035" units="cm"/>
      <inkml:brushProperty name="height" value="0.035" units="cm"/>
      <inkml:brushProperty name="color" value="#E71224"/>
    </inkml:brush>
  </inkml:definitions>
  <inkml:trace contextRef="#ctx0" brushRef="#br0">1 0 24575,'1'6'0,"1"-1"0,-1 0 0,1 0 0,1 0 0,-1 0 0,1 0 0,6 9 0,2 5 0,43 79 0,-53-94 0,1 0 0,0 0 0,0-1 0,0 1 0,0-1 0,1 0 0,-1 0 0,1 0 0,0 0 0,0 0 0,5 3 0,-7-5 0,0-1 0,0 1 0,-1-1 0,1 0 0,0 1 0,0-1 0,0 0 0,0 0 0,0 0 0,-1 0 0,1 0 0,0 0 0,0 0 0,0 0 0,0 0 0,0 0 0,-1 0 0,1 0 0,0-1 0,0 1 0,0 0 0,0-1 0,1 0 0,0-1 0,-1 1 0,1-1 0,-1 1 0,1-1 0,-1 0 0,0 1 0,1-1 0,-1 0 0,0 0 0,0 0 0,-1 0 0,2-2 0,8-23 0,-4 12 0,0 0 0,0 0 0,1 1 0,1 0 0,1 0 0,12-16 0,-12 18-1365,-3 1-5461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374"/>
    </inkml:context>
    <inkml:brush xml:id="br0">
      <inkml:brushProperty name="width" value="0.035" units="cm"/>
      <inkml:brushProperty name="height" value="0.035" units="cm"/>
      <inkml:brushProperty name="color" value="#E71224"/>
    </inkml:brush>
  </inkml:definitions>
  <inkml:trace contextRef="#ctx0" brushRef="#br0">1 1 24575,'-1'68'0,"3"76"0,-2-144 0,0 1 0,0 0 0,0-1 0,0 1 0,0-1 0,0 1 0,0 0 0,0-1 0,0 1 0,1-1 0,-1 1 0,0-1 0,0 1 0,1-1 0,-1 1 0,0-1 0,1 1 0,-1-1 0,0 1 0,1-1 0,-1 1 0,1-1 0,-1 0 0,0 1 0,1-1 0,-1 0 0,1 1 0,0-1 0,-1 0 0,1 0 0,-1 0 0,1 1 0,-1-1 0,1 0 0,-1 0 0,1 0 0,0 0 0,0 0 0,28-13 0,26-33 0,-54 44 0,2-1 0,4-4 0,1 0 0,-1 1 0,1 0 0,12-8 0,-19 14 0,0-1 0,0 1 0,0-1 0,0 1 0,0-1 0,0 1 0,0 0 0,0-1 0,0 1 0,0 0 0,0 0 0,0 0 0,0 0 0,0 0 0,0 0 0,0 0 0,0 0 0,0 0 0,0 0 0,0 0 0,0 1 0,0-1 0,0 0 0,0 1 0,0-1 0,0 1 0,0-1 0,-1 1 0,1 0 0,0-1 0,0 1 0,0 0 0,-1-1 0,1 1 0,0 0 0,-1 0 0,1 0 0,-1 0 0,1-1 0,-1 1 0,1 0 0,-1 0 0,0 0 0,1 0 0,-1 0 0,0 0 0,0 0 0,0 0 0,0 0 0,1 0 0,-2 1 0,1-1 0,0 1 0,5 100-1365,-1-88-5461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765"/>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7.09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8.397"/>
    </inkml:context>
    <inkml:brush xml:id="br0">
      <inkml:brushProperty name="width" value="0.035" units="cm"/>
      <inkml:brushProperty name="height" value="0.035" units="cm"/>
      <inkml:brushProperty name="color" value="#E71224"/>
    </inkml:brush>
  </inkml:definitions>
  <inkml:trace contextRef="#ctx0" brushRef="#br0">121 0 24575,'-11'1'0,"0"0"0,1 1 0,-1 0 0,1 0 0,-11 4 0,19-5 0,-1-1 0,1 1 0,0-1 0,0 1 0,-1 0 0,1 0 0,0 0 0,0 0 0,0 0 0,0 1 0,0-1 0,1 1 0,-1-1 0,0 1 0,1 0 0,-1-1 0,1 1 0,-1 0 0,1 0 0,0 0 0,0 0 0,0 0 0,0 0 0,0 1 0,0-1 0,0 0 0,1 0 0,-1 5 0,1-7 0,0 1 0,0 0 0,0 0 0,0 0 0,0 0 0,1 0 0,-1 0 0,0 0 0,1 0 0,-1-1 0,0 1 0,1 0 0,-1 0 0,1 0 0,-1-1 0,1 1 0,0 0 0,-1 0 0,1-1 0,0 1 0,-1-1 0,1 1 0,0-1 0,0 1 0,0-1 0,-1 1 0,1-1 0,0 0 0,0 1 0,0-1 0,0 0 0,0 0 0,0 0 0,0 1 0,-1-1 0,1 0 0,0 0 0,0 0 0,2-1 0,38-14 0,-24 8 0,-16 7 0,-1 0 0,1 0 0,0 1 0,0-1 0,-1 0 0,1 0 0,0 1 0,-1-1 0,1 0 0,0 1 0,-1-1 0,1 1 0,0-1 0,-1 1 0,1-1 0,-1 1 0,1-1 0,-1 1 0,1-1 0,-1 1 0,1 0 0,-1-1 0,0 1 0,1 0 0,-1-1 0,0 1 0,1 0 0,-1 0 0,0-1 0,0 1 0,0 0 0,0 0 0,0-1 0,0 1 0,0 1 0,1 34 0,-1-32 0,1 40 0,1-1 0,9 51 0,-9-50 0,-8-24 0,6-20 0,-1 0 0,1 1 0,0-1 0,-1 0 0,1 0 0,0 0 0,-1 1 0,1-1 0,-1 0 0,1 0 0,0 0 0,-1 0 0,1 0 0,-1 0 0,1 1 0,-1-1 0,1 0 0,0 0 0,-1 0 0,1-1 0,-1 1 0,1 0 0,-1 0 0,1 0 0,0 0 0,-1 0 0,1 0 0,-1-1 0,1 1 0,0 0 0,-1 0 0,1 0 0,0-1 0,-1 1 0,1 0 0,0-1 0,0 1 0,-1 0 0,1-1 0,-3-2 0,1-1 0,-1 1 0,1-1 0,0 1 0,0-1 0,1 0 0,-1 0 0,1 0 0,0 0 0,0 0 0,0 0 0,0 0 0,1 0 0,0 0 0,0 0 0,0-1 0,1-4 0,-1 5 0,0 0 0,0 0 0,0 0 0,1 1 0,0-1 0,0 0 0,0 0 0,0 1 0,1-1 0,-1 1 0,1-1 0,0 1 0,0 0 0,0-1 0,0 1 0,1 0 0,-1 0 0,6-4 0,-1 4 11,0 1 0,1 0 0,-1 0 0,1 0 0,-1 1 0,1 0 0,0 0 0,-1 1 0,1 0 0,0 1 0,13 1 0,-11 0-260,0-1-1,1-1 1,-1 0-1,1-1 1,13-2-1,-10-1-6576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9.211"/>
    </inkml:context>
    <inkml:brush xml:id="br0">
      <inkml:brushProperty name="width" value="0.035" units="cm"/>
      <inkml:brushProperty name="height" value="0.035" units="cm"/>
      <inkml:brushProperty name="color" value="#E71224"/>
    </inkml:brush>
  </inkml:definitions>
  <inkml:trace contextRef="#ctx0" brushRef="#br0">21 1 24575,'-1'0'0,"0"1"0,0-1 0,0 1 0,0 0 0,0-1 0,0 1 0,0 0 0,0 0 0,0 0 0,0 0 0,0 0 0,0 0 0,1 0 0,-1 0 0,0 0 0,1 0 0,-1 1 0,1-1 0,-1 0 0,1 0 0,0 0 0,-1 1 0,1-1 0,0 0 0,0 1 0,0-1 0,0 2 0,-3 43 0,3-41 0,0 249 0,1-258 0,0 0 0,0 0 0,1 1 0,-1-1 0,1 0 0,-1 1 0,1-1 0,0 1 0,0 0 0,1 0 0,-1 0 0,1 0 0,-1 0 0,1 0 0,0 0 0,0 1 0,0 0 0,7-4 0,-9 5 0,0 0 0,1 0 0,-1 0 0,0 0 0,0 0 0,1 0 0,-1 1 0,0-1 0,1 1 0,-1-1 0,0 1 0,1-1 0,-1 1 0,1 0 0,-1-1 0,1 1 0,-1 0 0,1 0 0,-1 0 0,1 1 0,-1-1 0,1 0 0,-1 0 0,1 1 0,-1-1 0,0 1 0,1-1 0,-1 1 0,0 0 0,1 0 0,-1-1 0,0 1 0,0 0 0,0 0 0,1 0 0,-1 0 0,0 0 0,0 0 0,-1 1 0,1-1 0,0 0 0,0 0 0,0 1 0,-1-1 0,1 1 0,-1-1 0,1 0 0,-1 1 0,0-1 0,1 1 0,-1 1 0,11 51-1365,-7-40-5461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1.767"/>
    </inkml:context>
    <inkml:brush xml:id="br0">
      <inkml:brushProperty name="width" value="0.035" units="cm"/>
      <inkml:brushProperty name="height" value="0.035" units="cm"/>
      <inkml:brushProperty name="color" value="#E71224"/>
    </inkml:brush>
  </inkml:definitions>
  <inkml:trace contextRef="#ctx0" brushRef="#br0">336 0 24575,'1'11'0,"0"0"0,1 0 0,0 0 0,1 0 0,0-1 0,1 1 0,0-1 0,0 0 0,7 10 0,9 23 0,8 45 0,-22-66 0,0 0 0,2-1 0,0 0 0,14 23 0,-7-14 0,-1-1 0,13 43 0,4 7 0,-1 0 0,-19-47 0,30 58 0,76 138 0,-83-162 0,13 21 0,-5 2 0,45 135 0,-70-157 0,-4 0 0,7 96 0,-10-107 0,1 15 0,1 46 0,-3-49 0,-3-33 0,19 67 0,-15-64 0,8 47 0,21 121 0,-35-193 0,2 10 0,0 0 0,-1 1 0,-1 0 0,1 43 0,-4-38 0,8 49 0,-5-48 0,2 45 0,-7 941 0,0-1000 0,0 1 0,-7 26 0,-3 29 0,0 27 0,6-67 0,-1 49 0,5-21 0,-13 92 0,7-82 0,7 142 0,2-92 0,-4-67 0,-13 85 0,9-41 0,6-72 0,-1 0 0,-9 47 0,0-25 0,2 0 0,2 1 0,0 77 0,5-101 0,-2 1 0,-4 23 0,-4 46 0,12-43 0,0-22 0,-2 1 0,0-1 0,-10 52 0,2-11 0,9-60 0,0 0 0,-1 0 0,-1 1 0,0-1 0,0 0 0,-1 0 0,0 0 0,-9 17 0,3-8 0,1 1 0,1-1 0,-8 32 0,-13 36 0,-8-4 0,-75 154 0,-36 46 0,128-242 0,-15 55 0,0 0 0,22-63 0,2 1 0,-7 40 0,11-42 0,-1-1 0,-2 0 0,-14 32 0,12-34 0,1-1 0,2 1 0,-5 33 0,7-32 0,-1-1 0,-1 1 0,-14 30 0,13-34 0,0 0 0,2 1 0,-7 53 0,4-21 0,-37 106 0,3-11 0,38-134 0,0 0 0,-11 22 0,-6 22 0,18-46 0,-2 8 0,0-1 0,-2 0 0,0-1 0,-2 0 0,-17 27 0,19-34 0,0 0 0,1 1 0,1 0 0,-8 31 0,9-28 0,-1 0 0,-1 0 0,-12 24 0,12-30-455,1 1 0,-9 27 0,12-29-6371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2.684"/>
    </inkml:context>
    <inkml:brush xml:id="br0">
      <inkml:brushProperty name="width" value="0.035" units="cm"/>
      <inkml:brushProperty name="height" value="0.035" units="cm"/>
      <inkml:brushProperty name="color" value="#E71224"/>
    </inkml:brush>
  </inkml:definitions>
  <inkml:trace contextRef="#ctx0" brushRef="#br0">0 1 24575,'4'1'0,"0"-1"0,0 1 0,0 0 0,-1 0 0,1 1 0,-1-1 0,1 1 0,-1 0 0,0 0 0,1 0 0,-1 0 0,5 5 0,31 35 0,-22-21 0,-2 2 0,-1 0 0,0 0 0,-2 1 0,10 28 0,0-6 0,-18-39 0,0 0 0,0 1 0,-1-1 0,0 1 0,0 0 0,-1 0 0,0 0 0,1 13 0,-2-4 0,-1-8 0,0 0 0,0 0 0,1 0 0,1 0 0,2 12 0,-3-20 0,-1 0 0,0 0 0,1-1 0,-1 1 0,0 0 0,1 0 0,-1 0 0,1-1 0,0 1 0,-1 0 0,1-1 0,0 1 0,-1 0 0,1-1 0,0 1 0,-1-1 0,1 1 0,0-1 0,0 1 0,0-1 0,0 0 0,0 1 0,1-1 0,-1 0 0,1 0 0,0 0 0,0-1 0,0 1 0,0-1 0,0 1 0,0-1 0,0 0 0,-1 0 0,1 0 0,0 0 0,-1 0 0,1 0 0,-1 0 0,4-3 0,-3 2-17,47-39-433,2 1 1,58-33 0,-97 66-6377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1.670"/>
    </inkml:context>
    <inkml:brush xml:id="br0">
      <inkml:brushProperty name="width" value="0.035" units="cm"/>
      <inkml:brushProperty name="height" value="0.035" units="cm"/>
      <inkml:brushProperty name="color" value="#E71224"/>
    </inkml:brush>
  </inkml:definitions>
  <inkml:trace contextRef="#ctx0" brushRef="#br0">0 1 24575,'0'5'0,"0"7"0,0 7 0,0 5 0,0 3 0,5 4 0,2 0 0,0 1 0,-2 0 0,-1 0 0,-2-1 0,-1 1 0,0-2 0,-1 1 0,5-6 0,1-6-8191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185"/>
    </inkml:context>
    <inkml:brush xml:id="br0">
      <inkml:brushProperty name="width" value="0.035" units="cm"/>
      <inkml:brushProperty name="height" value="0.035" units="cm"/>
      <inkml:brushProperty name="color" value="#E71224"/>
    </inkml:brush>
  </inkml:definitions>
  <inkml:trace contextRef="#ctx0" brushRef="#br0">0 1 24575,'4'0'0,"1"3"0,-1 6 0,0 4 0,-2 3 0,0 4 0,-1-3-8191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621"/>
    </inkml:context>
    <inkml:brush xml:id="br0">
      <inkml:brushProperty name="width" value="0.035" units="cm"/>
      <inkml:brushProperty name="height" value="0.035" units="cm"/>
      <inkml:brushProperty name="color" value="#E71224"/>
    </inkml:brush>
  </inkml:definitions>
  <inkml:trace contextRef="#ctx0" brushRef="#br0">1 1 24575,'0'3'0,"3"2"0,2 3 0,-1 5 0,0 2 0,-1 4 0,2-3 0,1 1 0,-1 0 0,2-3 0,0 1 0,-1 0 0,-2 2 0,3-2 0,-1 0 0,3-2 0,0-4-8191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033"/>
    </inkml:context>
    <inkml:brush xml:id="br0">
      <inkml:brushProperty name="width" value="0.035" units="cm"/>
      <inkml:brushProperty name="height" value="0.035" units="cm"/>
      <inkml:brushProperty name="color" value="#E71224"/>
    </inkml:brush>
  </inkml:definitions>
  <inkml:trace contextRef="#ctx0" brushRef="#br0">0 131 24575,'45'-1'0,"-1"-2"0,0-2 0,0-1 0,43-14 0,-33 9 0,-40 9 0,0 0 0,0-1 0,0-1 0,0-1 0,0 0 0,25-13 0,-38 17-52,0 0-1,1 1 1,-1-1-1,0 0 1,0 0-1,0 0 1,0 0-1,0-1 1,0 1-1,0 0 1,0 0-1,-1-1 1,1 1-1,0 0 1,-1-1-1,1 1 1,-1 0-1,1-1 1,-1 1-1,0-1 0,0 1 1,1-1-1,-1 1 1,0-1-1,-1-1 1,-1-8-6774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404"/>
    </inkml:context>
    <inkml:brush xml:id="br0">
      <inkml:brushProperty name="width" value="0.035" units="cm"/>
      <inkml:brushProperty name="height" value="0.035" units="cm"/>
      <inkml:brushProperty name="color" value="#E71224"/>
    </inkml:brush>
  </inkml:definitions>
  <inkml:trace contextRef="#ctx0" brushRef="#br0">46 1 24575,'0'4'0,"-1"1"0,-1-1 0,1 1 0,-1-1 0,1 1 0,-1-1 0,-1 0 0,-4 8 0,-12 28 0,16-12-8,0 0 0,2 0-1,2 42 1,1-14-1324,-2-38-5494</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183"/>
    </inkml:context>
    <inkml:brush xml:id="br0">
      <inkml:brushProperty name="width" value="0.035" units="cm"/>
      <inkml:brushProperty name="height" value="0.035" units="cm"/>
      <inkml:brushProperty name="color" value="#E71224"/>
    </inkml:brush>
  </inkml:definitions>
  <inkml:trace contextRef="#ctx0" brushRef="#br0">0 56 24575,'17'0'0,"-1"0"0,0 0 0,0-2 0,1 0 0,-1 0 0,-1-2 0,1 0 0,0-1 0,-1 0 0,0-2 0,19-9 0,-11 7 0,-23 10 0,0-1 0,0 0 0,1 1 0,-1-1 0,0 0 0,0 1 0,0-1 0,1 1 0,-1-1 0,0 0 0,0 1 0,0-1 0,0 1 0,0-1 0,0 1 0,0-1 0,0 0 0,0 1 0,0-1 0,0 1 0,0-1 0,0 1 0,0-1 0,-1 0 0,1 1 0,0-1 0,0 0 0,0 1 0,-1-1 0,1 1 0,0-1 0,-30 49 0,21-37 0,0 3 0,3-7 0,1 1 0,0-1 0,0 1 0,1-1 0,1 1 0,-5 14 0,2-3 0,4-14 0,0 0 0,1 0 0,-1 0 0,1 0 0,1 1 0,-1 11 0,1-17 0,0 0 0,0 0 0,0-1 0,1 1 0,-1 0 0,0 0 0,1 0 0,-1 0 0,1 0 0,-1 0 0,1-1 0,-1 1 0,1 0 0,-1 0 0,1-1 0,0 1 0,-1-1 0,1 1 0,0 0 0,1 0 0,0 0 0,0-1 0,0 1 0,0-1 0,0 1 0,0-1 0,0 0 0,0 0 0,0 0 0,0 0 0,0 0 0,1 0 0,3-1 0,4-2 0,0 0 0,0-1 0,0 0 0,17-10 0,-20 9 0,0 1 0,0 1 0,0-1 0,1 1 0,-1 1 0,1-1 0,0 1 0,0 0 0,10 0 0,-17 2-35,0 1 0,0-1 0,-1 0-1,1 1 1,0-1 0,0 1 0,0 0-1,-1-1 1,1 1 0,0 0 0,-1-1-1,1 1 1,0 0 0,-1 0 0,1-1-1,-1 1 1,0 0 0,1 0 0,-1 0-1,1 0 1,-1 0 0,0 0 0,0 0-1,0-1 1,1 1 0,-1 0 0,0 0-1,0 0 1,0 0 0,-1 2 0,1-2-238,1 13-6553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544"/>
    </inkml:context>
    <inkml:brush xml:id="br0">
      <inkml:brushProperty name="width" value="0.035" units="cm"/>
      <inkml:brushProperty name="height" value="0.035" units="cm"/>
      <inkml:brushProperty name="color" value="#E71224"/>
    </inkml:brush>
  </inkml:definitions>
  <inkml:trace contextRef="#ctx0" brushRef="#br0">0 112 24575,'58'2'0,"63"-3"0,-110 0 0,1 0 0,0-1 0,-1-1 0,0 0 0,0 0 0,0-1 0,20-10 0,-30 13 5,1 1 0,-1-1 0,1 0-1,-1 0 1,0 0 0,0 0 0,0 0 0,1 0-1,-1 0 1,0 0 0,0-1 0,-1 1 0,1 0-1,0-1 1,0 1 0,-1 0 0,1-1-1,0 1 1,-1-1 0,0 1 0,1-1 0,-1 1-1,0-1 1,0-2 0,0 1-140,0 0 0,-1 0 0,0 0 0,0 0 0,0 0 0,0 0 0,0 0 0,-1 0 0,0 0 0,-2-4 0,-4-4-6691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924"/>
    </inkml:context>
    <inkml:brush xml:id="br0">
      <inkml:brushProperty name="width" value="0.035" units="cm"/>
      <inkml:brushProperty name="height" value="0.035" units="cm"/>
      <inkml:brushProperty name="color" value="#E71224"/>
    </inkml:brush>
  </inkml:definitions>
  <inkml:trace contextRef="#ctx0" brushRef="#br0">0 0 24575,'2'23'0,"0"1"0,2-1 0,10 36 0,-8-35 0,0 0 0,-2 1 0,2 28 0,4 47 0,-5-67 0,1 45 0,-5-44 0,3 0 0,12 56 0,-9-57 0,-1 0 0,2 61 0,-7-79 0,0 1 0,1-1 0,0 1 0,2-1 0,0 0 0,6 16 0,-4-23 0,-6-19 0,-8-20 0,-61-98-1365,63 117-5461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271"/>
    </inkml:context>
    <inkml:brush xml:id="br0">
      <inkml:brushProperty name="width" value="0.035" units="cm"/>
      <inkml:brushProperty name="height" value="0.035" units="cm"/>
      <inkml:brushProperty name="color" value="#E71224"/>
    </inkml:brush>
  </inkml:definitions>
  <inkml:trace contextRef="#ctx0" brushRef="#br0">0 349 24575,'15'-1'0,"0"-2"0,0 0 0,-1-1 0,18-6 0,-22 6 0,-1 2 0,0-1 0,-1 0 0,1-1 0,-1 0 0,0 0 0,0-1 0,-1 0 0,1 0 0,-1-1 0,0 0 0,-1 0 0,1 0 0,-1-1 0,-1 0 0,1 0 0,-1-1 0,0 0 0,-1 0 0,0 0 0,0 0 0,-1-1 0,0 1 0,0-1 0,2-12 0,-2-12-455,2 1 0,12-46 0,-12 65-6371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670"/>
    </inkml:context>
    <inkml:brush xml:id="br0">
      <inkml:brushProperty name="width" value="0.035" units="cm"/>
      <inkml:brushProperty name="height" value="0.035" units="cm"/>
      <inkml:brushProperty name="color" value="#E71224"/>
    </inkml:brush>
  </inkml:definitions>
  <inkml:trace contextRef="#ctx0" brushRef="#br0">0 1 24575,'1'0'0,"0"1"0,1 0 0,-1-1 0,0 1 0,0 0 0,0-1 0,0 1 0,0 0 0,0 0 0,0 0 0,-1 0 0,1 0 0,0 0 0,0 0 0,-1 0 0,1 1 0,-1-1 0,1 0 0,-1 0 0,1 0 0,-1 1 0,0-1 0,1 0 0,-1 0 0,0 1 0,0-1 0,0 2 0,3 44 0,-3-42 0,0 96 0,1-109 0,-1 0 0,1 1 0,1-1 0,0 0 0,0 1 0,0-1 0,1 1 0,0 0 0,1 0 0,-1 0 0,1 0 0,1 1 0,-1-1 0,1 1 0,7-7 0,5-8-26,-15 18-77,0-1 0,0 1 0,1 0 0,0 0 0,-1 0 0,1 0 0,0 1 0,0-1 0,1 1 0,-1 0 0,0 0 0,5-2 0,6-1-6723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434"/>
    </inkml:context>
    <inkml:brush xml:id="br0">
      <inkml:brushProperty name="width" value="0.035" units="cm"/>
      <inkml:brushProperty name="height" value="0.035" units="cm"/>
      <inkml:brushProperty name="color" value="#E71224"/>
    </inkml:brush>
  </inkml:definitions>
  <inkml:trace contextRef="#ctx0" brushRef="#br0">0 49 24575,'0'7'0,"0"0"0,0 0 0,1 0 0,0-1 0,0 1 0,1 0 0,-1 0 0,1-1 0,5 11 0,-5-15 0,-1 0 0,1 1 0,0-1 0,0 0 0,0 0 0,0 0 0,1 0 0,-1 0 0,0-1 0,1 1 0,0-1 0,-1 0 0,1 1 0,0-1 0,-1 0 0,1-1 0,0 1 0,0 0 0,0-1 0,0 1 0,0-1 0,-1 0 0,1 0 0,6-1 0,-7 1 0,0 0 0,1 0 0,-1 0 0,0-1 0,0 1 0,1 0 0,-1-1 0,0 0 0,0 0 0,1 1 0,-1-1 0,0-1 0,0 1 0,0 0 0,0 0 0,-1-1 0,1 1 0,0-1 0,0 0 0,-1 1 0,1-1 0,1-3 0,0-1 0,-1 1 0,0-1 0,0 0 0,-1 1 0,0-1 0,1-12 0,-2 14 0,1-1 0,-1 0 0,1 1 0,0-1 0,0 1 0,0-1 0,1 1 0,0 0 0,0-1 0,0 1 0,4-7 0,-4 9 0,1 0 0,-1 0 0,1 1 0,-1-1 0,1 1 0,0-1 0,-1 1 0,1 0 0,0 0 0,0 0 0,0 0 0,0 0 0,0 1 0,0-1 0,0 1 0,0 0 0,0 0 0,0 0 0,0 0 0,0 0 0,0 1 0,0 0 0,5 1 0,-6-1 0,1-1 0,-1 1 0,0 0 0,0 0 0,0 0 0,0 0 0,0 0 0,0 1 0,-1-1 0,1 1 0,0-1 0,-1 1 0,1 0 0,-1-1 0,1 1 0,-1 0 0,0 0 0,0 0 0,0 0 0,0 0 0,0 0 0,0 0 0,0 0 0,-1 1 0,1-1 0,-1 0 0,0 0 0,0 1 0,0-1 0,0 0 0,0 5 0,-1-3 0,0 1 0,0-1 0,0 1 0,-1-1 0,1 1 0,-1-1 0,0 0 0,0 0 0,-1 0 0,1 0 0,-1-1 0,0 1 0,0 0 0,0-1 0,0 0 0,-1 0 0,1 0 0,-1 0 0,0-1 0,0 1 0,0-1 0,0 0 0,0 0 0,0 0 0,-7 1 0,11-3 0,-1 0 0,1 0 0,-1 0 0,1 0 0,0 0 0,-1 0 0,1 0 0,0-1 0,-1 1 0,1 0 0,-1 0 0,1 0 0,0 0 0,-1-1 0,1 1 0,0 0 0,-1 0 0,1-1 0,0 1 0,0 0 0,-1-1 0,1 1 0,0 0 0,0-1 0,-1 1 0,1 0 0,0-1 0,0 1 0,0 0 0,0-1 0,0 1 0,0-1 0,0 1 0,-1 0 0,1-1 0,0 1 0,0-1 0,0 1 0,1 0 0,-1-1 0,0 1 0,0-1 0,0 1 0,0 0 0,0-1 0,0 1 0,0 0 0,1-1 0,-1 1 0,0 0 0,0-1 0,1 1 0,-1 0 0,0-1 0,0 1 0,1 0 0,0-1 0,13-22 0,-11 20-114,0 1 1,0 0-1,1 0 0,-1 0 0,1 0 1,0 1-1,0-1 0,-1 1 0,1 0 1,0 0-1,4 0 0,9-2-6712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2.063"/>
    </inkml:context>
    <inkml:brush xml:id="br0">
      <inkml:brushProperty name="width" value="0.035" units="cm"/>
      <inkml:brushProperty name="height" value="0.035" units="cm"/>
      <inkml:brushProperty name="color" value="#E71224"/>
    </inkml:brush>
  </inkml:definitions>
  <inkml:trace contextRef="#ctx0" brushRef="#br0">0 0 24575,'0'522'0,"6"-467"-1365,0-36-5461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778"/>
    </inkml:context>
    <inkml:brush xml:id="br0">
      <inkml:brushProperty name="width" value="0.035" units="cm"/>
      <inkml:brushProperty name="height" value="0.035" units="cm"/>
      <inkml:brushProperty name="color" value="#E71224"/>
    </inkml:brush>
  </inkml:definitions>
  <inkml:trace contextRef="#ctx0" brushRef="#br0">0 155 24575,'11'-1'0,"1"0"0,-1 0 0,0-1 0,0-1 0,-1 0 0,1 0 0,0-1 0,-1 0 0,14-8 0,8-8 0,44-33 0,-38 24 0,-26 20-1365,-3-1-5461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5.155"/>
    </inkml:context>
    <inkml:brush xml:id="br0">
      <inkml:brushProperty name="width" value="0.035" units="cm"/>
      <inkml:brushProperty name="height" value="0.035" units="cm"/>
      <inkml:brushProperty name="color" value="#E71224"/>
    </inkml:brush>
  </inkml:definitions>
  <inkml:trace contextRef="#ctx0" brushRef="#br0">2 1 24575,'-2'103'0,"4"113"0,2-189 0,2-1 0,0 0 0,13 35 0,9 32 0,-1 17-1365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173"/>
    </inkml:context>
    <inkml:brush xml:id="br0">
      <inkml:brushProperty name="width" value="0.035" units="cm"/>
      <inkml:brushProperty name="height" value="0.035" units="cm"/>
      <inkml:brushProperty name="color" value="#E71224"/>
    </inkml:brush>
  </inkml:definitions>
  <inkml:trace contextRef="#ctx0" brushRef="#br0">174 386 24575,'-11'-1'0,"0"1"0,0-1 0,0-1 0,0 0 0,0 0 0,1-1 0,-1-1 0,-11-4 0,18 6 0,0 0 0,0 0 0,0-1 0,1 1 0,-1-1 0,1 0 0,-1 0 0,1 0 0,0 0 0,0-1 0,0 1 0,0-1 0,1 1 0,0-1 0,-1 0 0,2 0 0,-1 0 0,0-1 0,1 1 0,-1 0 0,1-1 0,0-5 0,-1-1 0,2 0 0,-1-1 0,1 1 0,1-1 0,0 1 0,1 0 0,0-1 0,1 1 0,0 0 0,5-11 0,-4 15 0,0 0 0,0 0 0,0 0 0,1 0 0,1 1 0,-1 0 0,1 0 0,0 1 0,0-1 0,0 1 0,1 1 0,0-1 0,0 1 0,13-6 0,5-1 0,0 2 0,0 1 0,40-8 0,-50 13 0,0 1 0,0 0 0,0 1 0,0 1 0,0 1 0,0 0 0,26 5 0,-38-5 0,0 1 0,1-1 0,-1 0 0,0 1 0,-1 0 0,1 0 0,0 0 0,0 0 0,-1 0 0,0 1 0,1-1 0,-1 1 0,0 0 0,0-1 0,0 1 0,0 0 0,-1 0 0,1 0 0,-1 0 0,0 0 0,0 1 0,0-1 0,0 0 0,-1 1 0,1-1 0,-1 0 0,0 1 0,0-1 0,0 1 0,0-1 0,0 0 0,-2 5 0,1 1 0,0-1 0,-1 1 0,0-1 0,0 0 0,-1 0 0,0 0 0,-1 0 0,1-1 0,-2 1 0,1-1 0,-1 0 0,-6 8 0,-3-1-273,-1-1 0,0-1 0,0 0 0,-26 14 0,29-20-6553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541"/>
    </inkml:context>
    <inkml:brush xml:id="br0">
      <inkml:brushProperty name="width" value="0.035" units="cm"/>
      <inkml:brushProperty name="height" value="0.035" units="cm"/>
      <inkml:brushProperty name="color" value="#E71224"/>
    </inkml:brush>
  </inkml:definitions>
  <inkml:trace contextRef="#ctx0" brushRef="#br0">1 1 24575,'0'3'0,"0"6"0,0 4 0,3 0 0,2 1 0,0 3 0,-1 1 0,-2-2-8191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7.851"/>
    </inkml:context>
    <inkml:brush xml:id="br0">
      <inkml:brushProperty name="width" value="0.035" units="cm"/>
      <inkml:brushProperty name="height" value="0.035" units="cm"/>
      <inkml:brushProperty name="color" value="#E71224"/>
    </inkml:brush>
  </inkml:definitions>
  <inkml:trace contextRef="#ctx0" brushRef="#br0">1 1 24575,'62'19'0,"-57"-19"0,-1 1 0,0 0 0,0 1 0,0-1 0,0 1 0,0-1 0,0 1 0,0 0 0,-1 1 0,1-1 0,-1 1 0,0-1 0,7 7 0,-9-7 0,0-1 0,0 0 0,0 1 0,0-1 0,0 1 0,0-1 0,0 1 0,-1 0 0,1-1 0,0 1 0,-1 0 0,0-1 0,1 1 0,-1 0 0,0 0 0,0 0 0,0-1 0,0 1 0,0 0 0,0 0 0,0-1 0,-1 1 0,1 0 0,-1 0 0,1-1 0,-1 1 0,0 0 0,1-1 0,-1 1 0,0-1 0,0 1 0,0-1 0,0 1 0,-1-1 0,1 0 0,-2 3 0,-10 4 0,3-1 0,22-4 0,44-5-1365,-36 1-5461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8.632"/>
    </inkml:context>
    <inkml:brush xml:id="br0">
      <inkml:brushProperty name="width" value="0.035" units="cm"/>
      <inkml:brushProperty name="height" value="0.035" units="cm"/>
      <inkml:brushProperty name="color" value="#E71224"/>
    </inkml:brush>
  </inkml:definitions>
  <inkml:trace contextRef="#ctx0" brushRef="#br0">405 238 24575,'-124'11'0,"83"-6"0,-48 1 0,78-6 0,0 0 0,0-1 0,0 0 0,0 0 0,1-1 0,-1-1 0,-18-6 0,26 7 0,0 0 0,0 1 0,0-1 0,0-1 0,0 1 0,1 0 0,-1-1 0,1 0 0,-1 1 0,1-1 0,0 0 0,0 0 0,1 0 0,-1 0 0,0-1 0,1 1 0,0 0 0,0-1 0,0 1 0,0-1 0,1 1 0,-1-1 0,1 1 0,0-1 0,0 1 0,0-1 0,1-5 0,-1 4 0,1 0 0,0 0 0,0 0 0,0 0 0,1 1 0,-1-1 0,1 0 0,0 1 0,1-1 0,-1 1 0,1 0 0,0 0 0,0 0 0,6-6 0,-3 4 0,1 0 0,0 0 0,1 1 0,-1 0 0,1 1 0,0-1 0,14-4 0,-1 2 0,1 1 0,0 1 0,0 0 0,1 2 0,37-1 0,-17 2 0,-19 1 0,-1 0 0,1 1 0,0 2 0,25 4 0,-44-4 0,-1 0 0,0 0 0,-1 0 0,1 1 0,0 0 0,-1-1 0,0 1 0,1 0 0,-1 1 0,0-1 0,0 0 0,-1 1 0,1 0 0,-1 0 0,0-1 0,0 1 0,0 1 0,0-1 0,-1 0 0,0 0 0,0 1 0,0-1 0,1 6 0,0 3 0,0-1 0,-1 0 0,0 1 0,-1-1 0,-1 0 0,0 1 0,-3 17 0,2-23-105,0-1 0,-1 1 0,0-1 0,1 0 0,-2 0 0,1-1 0,-1 1 0,0-1 0,0 1 0,-1-1 0,1-1 0,-6 6 0,-2-4-6721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0.578"/>
    </inkml:context>
    <inkml:brush xml:id="br0">
      <inkml:brushProperty name="width" value="0.035" units="cm"/>
      <inkml:brushProperty name="height" value="0.035" units="cm"/>
      <inkml:brushProperty name="color" value="#E71224"/>
    </inkml:brush>
  </inkml:definitions>
  <inkml:trace contextRef="#ctx0" brushRef="#br0">1 2 24575,'27'-1'0,"42"1"0,-67 0 0,1 0 0,-1 0 0,0 0 0,0 1 0,1-1 0,-1 1 0,0 0 0,0-1 0,1 1 0,-1 0 0,0 0 0,0 1 0,0-1 0,0 0 0,0 1 0,-1-1 0,1 1 0,0-1 0,-1 1 0,1 0 0,-1 0 0,2 2 0,-2 0 0,0 0 0,0 0 0,-1 0 0,0 0 0,0-1 0,0 1 0,0 0 0,-1 0 0,1 0 0,-1 0 0,0 0 0,0 0 0,0-1 0,-1 1 0,1-1 0,-5 7 0,-36 53 0,22-39-99,0 0-534,-27 42 0,43-61-6193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219"/>
    </inkml:context>
    <inkml:brush xml:id="br0">
      <inkml:brushProperty name="width" value="0.035" units="cm"/>
      <inkml:brushProperty name="height" value="0.035" units="cm"/>
      <inkml:brushProperty name="color" value="#E71224"/>
    </inkml:brush>
  </inkml:definitions>
  <inkml:trace contextRef="#ctx0" brushRef="#br0">0 1 24575,'4'0'0,"4"0"0,5 0 0,4 0 0,2 0 0,-1 3 0,-5 6 0,-4 4 0,-7 0 0,-4 1 0,-2 2 0,0-5 0,1-8 0,-3-5 0,-4-2 0,0 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944"/>
    </inkml:context>
    <inkml:brush xml:id="br0">
      <inkml:brushProperty name="width" value="0.035" units="cm"/>
      <inkml:brushProperty name="height" value="0.035" units="cm"/>
      <inkml:brushProperty name="color" value="#E71224"/>
    </inkml:brush>
  </inkml:definitions>
  <inkml:trace contextRef="#ctx0" brushRef="#br0">1 1 24575,'0'3'0,"0"6"0,0 4 0,0 4 0,0 2 0,0 2 0,0 0 0,0 1 0,0 0 0,0 0 0,0 0 0,0-8 0,0-9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367"/>
    </inkml:context>
    <inkml:brush xml:id="br0">
      <inkml:brushProperty name="width" value="0.035" units="cm"/>
      <inkml:brushProperty name="height" value="0.035" units="cm"/>
      <inkml:brushProperty name="color" value="#E71224"/>
    </inkml:brush>
  </inkml:definitions>
  <inkml:trace contextRef="#ctx0" brushRef="#br0">0 1 24575,'4'0'0,"4"0"0,5 0 0,4 0 0,2 0 0,2 0 0,-3 3 0,0 2 0,-4 3 0,-5 5 0,-2 2 0,-4 4 0,-2 1 0,-1 1 0,0-3-8191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2.835"/>
    </inkml:context>
    <inkml:brush xml:id="br0">
      <inkml:brushProperty name="width" value="0.035" units="cm"/>
      <inkml:brushProperty name="height" value="0.035" units="cm"/>
      <inkml:brushProperty name="color" value="#E71224"/>
    </inkml:brush>
  </inkml:definitions>
  <inkml:trace contextRef="#ctx0" brushRef="#br0">4 21 24575,'-1'20'0,"0"-16"0,1 1 0,-1 0 0,1 0 0,0 0 0,0 0 0,1 0 0,-1 0 0,1 0 0,0 0 0,0-1 0,4 9 0,-5-12 0,1-1 0,-1 0 0,1 1 0,0-1 0,-1 0 0,1 0 0,0 0 0,-1 0 0,1 1 0,-1-1 0,1 0 0,0 0 0,-1 0 0,1 0 0,0-1 0,-1 1 0,1 0 0,0 0 0,-1 0 0,1 0 0,-1-1 0,1 1 0,-1 0 0,1-1 0,0 1 0,-1 0 0,1-1 0,0 0 0,20-16 0,-13 10 0,10-3 0,2 0 0,-1 1 0,1 1 0,1 1 0,-1 1 0,35-6 0,-5 0 0,-44 10 0,0 1 0,0 0 0,0 0 0,0 0 0,0 1 0,0-1 0,0 2 0,1-1 0,10 3 0,-14-2 0,0 0 0,0 0 0,0 0 0,0 1 0,0 0 0,0-1 0,-1 1 0,1 0 0,-1 0 0,1 0 0,-1 1 0,0-1 0,0 1 0,0-1 0,0 1 0,0 0 0,-1 0 0,1-1 0,-1 1 0,2 4 0,19 50 0,-2 1 0,-3 1 0,17 102 0,-21-90 0,-7-45 0,-1 1 0,1 35 0,-8 60 0,4 61 0,-3-181 0,1 0 0,0 0 0,1 0 0,-1 0 0,0 0 0,0 0 0,1-1 0,-1 1 0,1 0 0,0 0 0,-1-1 0,1 1 0,0 0 0,0-1 0,0 1 0,3 2 0,-3-4 0,0 0 0,0 0 0,0-1 0,0 1 0,0-1 0,0 1 0,0-1 0,0 1 0,0-1 0,0 0 0,0 1 0,0-1 0,0 0 0,-1 0 0,1 0 0,0 1 0,0-1 0,-1 0 0,1 0 0,-1 0 0,1 0 0,-1 0 0,1 0 0,-1-1 0,1 1 0,-1 0 0,0-1 0,9-18-1365,-1 1-5461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714"/>
    </inkml:context>
    <inkml:brush xml:id="br0">
      <inkml:brushProperty name="width" value="0.035" units="cm"/>
      <inkml:brushProperty name="height" value="0.035" units="cm"/>
      <inkml:brushProperty name="color" value="#E71224"/>
    </inkml:brush>
  </inkml:definitions>
  <inkml:trace contextRef="#ctx0" brushRef="#br0">111 1 24575,'1'13'0,"-2"1"0,0-1 0,0 1 0,-1-1 0,-1 0 0,0 1 0,-1-1 0,-9 21 0,7-17 11,0-1-1,-5 30 1,9-35-138,0-1 0,0 1 0,-1-1 0,0 0 0,-1 0 0,0 0 0,-1-1 0,0 1 0,0-1 0,-12 14 0,8-14-6699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058"/>
    </inkml:context>
    <inkml:brush xml:id="br0">
      <inkml:brushProperty name="width" value="0.035" units="cm"/>
      <inkml:brushProperty name="height" value="0.035" units="cm"/>
      <inkml:brushProperty name="color" value="#E71224"/>
    </inkml:brush>
  </inkml:definitions>
  <inkml:trace contextRef="#ctx0" brushRef="#br0">1 0 24575,'3'0'0,"6"4"0,3 1 0,1 3 0,2 0 0,-2 3 0,0-1 0,-2 2 0,1-2 0,-1 2 0,0-2 0,-1-2-8191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404"/>
    </inkml:context>
    <inkml:brush xml:id="br0">
      <inkml:brushProperty name="width" value="0.035" units="cm"/>
      <inkml:brushProperty name="height" value="0.035" units="cm"/>
      <inkml:brushProperty name="color" value="#E71224"/>
    </inkml:brush>
  </inkml:definitions>
  <inkml:trace contextRef="#ctx0" brushRef="#br0">0 102 24575,'13'-1'0,"0"-1"0,-1 0 0,1-1 0,-1 0 0,15-6 0,36-9 0,145-9 0,-202 27 0,0-1 0,0 1 0,1-2 0,-1 1 0,0-1 0,-1 0 0,1 0 0,0 0 0,0-1 0,-1 0 0,0 0 0,10-8 0,-14 7-1365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970"/>
    </inkml:context>
    <inkml:brush xml:id="br0">
      <inkml:brushProperty name="width" value="0.035" units="cm"/>
      <inkml:brushProperty name="height" value="0.035" units="cm"/>
      <inkml:brushProperty name="color" value="#E71224"/>
    </inkml:brush>
  </inkml:definitions>
  <inkml:trace contextRef="#ctx0" brushRef="#br0">54 0 24575,'1'30'0,"-2"-1"0,-1 1 0,-1-1 0,-1 0 0,-2 0 0,-1 0 0,-22 55 0,26-76 0,10-16 0,9-9 0,33-30 0,-37 34 0,1 0 0,1 1 0,0 0 0,0 1 0,1 1 0,20-10 0,-32 18 0,-1 1 0,1-1 0,1 1 0,-1 0 0,0 0 0,0 0 0,0 0 0,1 1 0,-1-1 0,0 1 0,6 0 0,-8 0 0,-1 1 0,1-1 0,0 0 0,-1 0 0,1 1 0,-1-1 0,1 0 0,0 1 0,-1-1 0,1 0 0,-1 1 0,1-1 0,-1 1 0,1-1 0,-1 1 0,1-1 0,-1 1 0,0 0 0,1-1 0,-1 1 0,0-1 0,1 2 0,-2 26 0,-4-10 0,-2 0 0,0-1 0,-1 1 0,-1-2 0,-11 17 0,4-6 0,15-25 0,1-1 0,-1 0 0,1 1 0,-1-1 0,0 0 0,0 0 0,0 1 0,1-1 0,-1 0 0,0 0 0,0 0 0,-1 0 0,1 0 0,0 0 0,0 0 0,0-1 0,-1 1 0,1 0 0,0-1 0,-1 1 0,1-1 0,-1 1 0,1-1 0,-3 1 0,3-2 0,-1 1 0,1-1 0,-1 0 0,1 1 0,0-1 0,-1 0 0,1 0 0,0 0 0,0 0 0,-1 0 0,1 0 0,0 0 0,0 0 0,0-1 0,0 1 0,1 0 0,-1-1 0,-1-1 0,-2-6 0,0 0 0,0 0 0,1 0 0,1-1 0,-1 1 0,0-11 0,-7-69-1365,6 71-5461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349"/>
    </inkml:context>
    <inkml:brush xml:id="br0">
      <inkml:brushProperty name="width" value="0.035" units="cm"/>
      <inkml:brushProperty name="height" value="0.035" units="cm"/>
      <inkml:brushProperty name="color" value="#E71224"/>
    </inkml:brush>
  </inkml:definitions>
  <inkml:trace contextRef="#ctx0" brushRef="#br0">0 0 24575,'5'1'0,"0"0"0,-1 0 0,1 1 0,-1-1 0,1 1 0,-1 0 0,0 0 0,0 1 0,0-1 0,0 1 0,0 0 0,0 0 0,-1 0 0,0 1 0,1-1 0,-1 1 0,0 0 0,-1-1 0,4 8 0,9 12 0,-2 1 0,11 27 0,-20-43 0,4 12 0,-2 1 0,0-1 0,5 31 0,-7-27 0,1-1 0,12 34 0,13 30 0,-23-64 0,0 0 0,2 0 0,0-1 0,2 0 0,14 23 0,-14-29 0,1-1 0,0-1 0,1 0 0,0 0 0,1-2 0,1 1 0,0-2 0,0 0 0,1-1 0,1 0 0,0-2 0,23 10 0,-39-18 0,0 0 0,0 1 0,0-1 0,0 0 0,0 0 0,0 0 0,0 0 0,0 0 0,0 0 0,0 0 0,0 0 0,0-1 0,0 1 0,0 0 0,0-1 0,0 1 0,-1 0 0,1-1 0,0 1 0,0-1 0,0 0 0,-1 1 0,1-1 0,0 1 0,0-1 0,-1 0 0,1 0 0,-1 1 0,1-1 0,-1 0 0,1 0 0,-1 0 0,1 0 0,-1 0 0,0 0 0,1 1 0,-1-1 0,0 0 0,0 0 0,0 0 0,1 0 0,-1 0 0,0 0 0,-1-1 0,3-54 0,-3 47 0,0-35-1365,1 25-5461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708"/>
    </inkml:context>
    <inkml:brush xml:id="br0">
      <inkml:brushProperty name="width" value="0.035" units="cm"/>
      <inkml:brushProperty name="height" value="0.035" units="cm"/>
      <inkml:brushProperty name="color" value="#E71224"/>
    </inkml:brush>
  </inkml:definitions>
  <inkml:trace contextRef="#ctx0" brushRef="#br0">290 1 24575,'-2'0'0,"1"1"0,0-1 0,-1 1 0,1 0 0,0 0 0,-1-1 0,1 1 0,0 0 0,0 0 0,0 1 0,-1-1 0,1 0 0,1 0 0,-1 0 0,0 1 0,0-1 0,0 0 0,1 1 0,-1-1 0,0 2 0,-14 34 0,14-33 0,-6 18 0,-1 0 0,-1 0 0,0-1 0,-19 29 0,-67 105 0,89-147-100,3-2 133,-1 0 1,0-1-1,0 0 0,0 1 0,0-1 1,-9 7-1,12-12-71,-1 1 1,1 0-1,0-1 1,0 1 0,-1-1-1,1 0 1,0 1-1,0-1 1,-1 0-1,1 0 1,0 0-1,-1 0 1,1 0 0,0 0-1,-1 0 1,1 0-1,0-1 1,-1 1-1,1 0 1,0-1-1,0 1 1,-1-1 0,1 1-1,0-1 1,0 0-1,0 1 1,0-1-1,0 0 1,0 0-1,0 0 1,0 0 0,0 0-1,0 0 1,0 0-1,1 0 1,-1 0-1,0 0 1,1-1-1,-2-1 1,-5-8-6789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053"/>
    </inkml:context>
    <inkml:brush xml:id="br0">
      <inkml:brushProperty name="width" value="0.035" units="cm"/>
      <inkml:brushProperty name="height" value="0.035" units="cm"/>
      <inkml:brushProperty name="color" value="#E71224"/>
    </inkml:brush>
  </inkml:definitions>
  <inkml:trace contextRef="#ctx0" brushRef="#br0">1 0 24575,'0'4'0,"3"0"0,2 5 0,0 3 0,-2 3 0,0 3 0,2-1 0,1-1 0,-1 2 0,2-4 0,0 1 0,3-4 0,-1-2-8191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397"/>
    </inkml:context>
    <inkml:brush xml:id="br0">
      <inkml:brushProperty name="width" value="0.035" units="cm"/>
      <inkml:brushProperty name="height" value="0.035" units="cm"/>
      <inkml:brushProperty name="color" value="#E71224"/>
    </inkml:brush>
  </inkml:definitions>
  <inkml:trace contextRef="#ctx0" brushRef="#br0">1 1 24575,'2'25'0,"2"0"0,0 0 0,2 0 0,0 0 0,20 44 0,8 34 0,23 75 0,-54-166 0,0 0 0,-1 0 0,1 25 0,-3-27 0,0 0 0,1 0 0,1 0 0,-1-1 0,2 1 0,4 15 0,-2-80 0,-5 34-1365,0 1-5461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918"/>
    </inkml:context>
    <inkml:brush xml:id="br0">
      <inkml:brushProperty name="width" value="0.035" units="cm"/>
      <inkml:brushProperty name="height" value="0.035" units="cm"/>
      <inkml:brushProperty name="color" value="#E71224"/>
    </inkml:brush>
  </inkml:definitions>
  <inkml:trace contextRef="#ctx0" brushRef="#br0">0 2 24575,'27'-1'0,"42"1"0,-67 0 0,1 0 0,-1 0 0,0 0 0,1 1 0,-1-1 0,0 1 0,1 0 0,-1-1 0,0 1 0,0 0 0,0 0 0,0 0 0,0 1 0,0-1 0,0 0 0,0 1 0,-1 0 0,1-1 0,0 1 0,-1 0 0,1 0 0,1 2 0,-2 0 0,-1 0 0,1 0 0,-1 0 0,0 1 0,0-1 0,0 0 0,0 0 0,-1 0 0,0 0 0,1 0 0,-2 0 0,1 0 0,-3 7 0,-26 49 0,20-45 0,-7 15 0,17-29 0,1 0 0,-1 0 0,0 0 0,0 0 0,0-1 0,1 1 0,-1 0 0,0 0 0,1 0 0,-1-1 0,1 1 0,-1 0 0,1-1 0,-1 1 0,1 0 0,0-1 0,-1 1 0,1 0 0,0-1 0,-1 1 0,1-1 0,0 0 0,0 1 0,-1-1 0,1 0 0,0 1 0,0-1 0,0 0 0,-1 0 0,1 1 0,0-1 0,0 0 0,0 0 0,0 0 0,0 0 0,-1 0 0,3-1 0,12 3 0,-10-2 0,0 0 0,1 1 0,-1 0 0,0 0 0,1 1 0,-1-1 0,8 4 0,-11-3 0,0-1 0,-1 1 0,1 0 0,0-1 0,0 1 0,-1 0 0,1 0 0,-1 0 0,0 0 0,0 0 0,0 0 0,0 1 0,0-1 0,0 0 0,0 0 0,-1 1 0,1-1 0,-1 1 0,1-1 0,-1 0 0,0 3 0,0 0-105,0 0 0,0 0 0,0-1 0,0 1 0,-1 0 0,0 0 0,0-1 0,0 1 0,-1-1 0,1 1 0,-1-1 0,-3 5 0,1-3-6721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310"/>
    </inkml:context>
    <inkml:brush xml:id="br0">
      <inkml:brushProperty name="width" value="0.035" units="cm"/>
      <inkml:brushProperty name="height" value="0.035" units="cm"/>
      <inkml:brushProperty name="color" value="#E71224"/>
    </inkml:brush>
  </inkml:definitions>
  <inkml:trace contextRef="#ctx0" brushRef="#br0">1 1 24575,'-1'54'0,"3"61"0,-2-114 0,0 1 0,0 0 0,0-1 0,0 1 0,0-1 0,0 1 0,1-1 0,-1 1 0,1 0 0,-1-1 0,1 1 0,-1-1 0,1 0 0,0 1 0,0-1 0,0 1 0,0-1 0,0 0 0,0 0 0,0 0 0,0 0 0,1 1 0,-1-2 0,0 1 0,0 0 0,1 0 0,-1 0 0,2 0 0,0-1 0,0 1 0,0-1 0,0 0 0,0-1 0,0 1 0,0-1 0,0 1 0,0-1 0,0 0 0,0 0 0,0 0 0,0 0 0,4-3 0,9-6 0,-1 0 0,-1-1 0,25-23 0,7 1 13,-27 21-1391,-5 3-5448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6.781"/>
    </inkml:context>
    <inkml:brush xml:id="br0">
      <inkml:brushProperty name="width" value="0.035" units="cm"/>
      <inkml:brushProperty name="height" value="0.035" units="cm"/>
      <inkml:brushProperty name="color" value="#E71224"/>
    </inkml:brush>
  </inkml:definitions>
  <inkml:trace contextRef="#ctx0" brushRef="#br0">1 368 24575,'59'1'0,"10"0"0,-1-3 0,105-16 0,72-14 0,-125 14-229,1 5 0,122 2 0,-154 10-287,111-15 0,-69 5 369,185 8 1,-157 5-214,-127-4 360,0-1 0,34-8 0,47-4 0,-66 14 0,10-1 0,86-14 0,-67 6-4,-53 8 110,-1-1-1,1-1 1,-1 0-1,24-10 1,5-2 253,2 1 1,0 3-1,65-7 1,126-18 50,-214 32-410,0-1 0,31-12 0,-38 10 0,0 1 0,0 2 0,1 0 0,37-2 0,-1 7-1365,-33 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3.194"/>
    </inkml:context>
    <inkml:brush xml:id="br0">
      <inkml:brushProperty name="width" value="0.035" units="cm"/>
      <inkml:brushProperty name="height" value="0.035" units="cm"/>
      <inkml:brushProperty name="color" value="#E71224"/>
    </inkml:brush>
  </inkml:definitions>
  <inkml:trace contextRef="#ctx0" brushRef="#br0">0 32 24575,'6'0'0,"6"0"0,7 0 0,0-5 0,2-2 0,2 1 0,3 0 0,3 3 0,0 0 0,2 2 0,-6 1-8191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657"/>
    </inkml:context>
    <inkml:brush xml:id="br0">
      <inkml:brushProperty name="width" value="0.035" units="cm"/>
      <inkml:brushProperty name="height" value="0.035" units="cm"/>
      <inkml:brushProperty name="color" value="#E71224"/>
    </inkml:brush>
  </inkml:definitions>
  <inkml:trace contextRef="#ctx0" brushRef="#br0">3 0 24575,'-2'132'0,"5"139"0,2-250 120,-5-21-145,0 0 0,0 0-1,0-1 1,0 1 0,0 0 0,0 0 0,1-1 0,-1 1-1,0 0 1,0 0 0,0 0 0,0-1 0,0 1 0,0 0-1,0 0 1,1 0 0,-1-1 0,0 1 0,0 0 0,0 0-1,0 0 1,1 0 0,-1 0 0,0-1 0,0 1 0,0 0-1,1 0 1,-1 0 0,0 0 0,0 0 0,1 0 0,-1 0-1,0 0 1,0 0 0,1 0 0,-1 0 0,0 0 0,0 0-1,0 0 1,1 0 0,-1 0 0,0 0 0,0 0 0,1 0-1,-1 0 1,0 0 0,0 0 0,0 1 0,1-1 0,-1 0-1,0 0 1,0 0 0,0 0 0,1 0 0,-1 1 0,0-1-1,0 0 1,0 1 0,3-12-6801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046"/>
    </inkml:context>
    <inkml:brush xml:id="br0">
      <inkml:brushProperty name="width" value="0.035" units="cm"/>
      <inkml:brushProperty name="height" value="0.035" units="cm"/>
      <inkml:brushProperty name="color" value="#E71224"/>
    </inkml:brush>
  </inkml:definitions>
  <inkml:trace contextRef="#ctx0" brushRef="#br0">0 0 24575,'1'1'0,"0"-1"0,1 1 0,-1-1 0,0 1 0,0 0 0,0 0 0,0-1 0,0 1 0,0 0 0,0 0 0,-1 0 0,1 0 0,0 0 0,0 0 0,-1 0 0,1 1 0,-1-1 0,1 0 0,-1 0 0,1 0 0,-1 1 0,0-1 0,1 0 0,-1 0 0,0 1 0,0-1 0,0 2 0,3 43 0,-3-40 0,-6 40 0,4-40 0,1 0 0,0 0 0,0 0 0,0 1 0,1-1 0,0 0 0,0 1 0,2 7 0,-2-13 0,1-1 0,-1 1 0,0 0 0,1 0 0,-1 0 0,1 0 0,-1-1 0,1 1 0,0 0 0,-1 0 0,1-1 0,0 1 0,-1 0 0,1-1 0,0 1 0,0-1 0,0 1 0,-1-1 0,1 1 0,0-1 0,0 0 0,2 1 0,0-1 0,1 1 0,-1-1 0,0 0 0,1-1 0,-1 1 0,0-1 0,1 1 0,-1-1 0,0 0 0,4-1 0,38-14 0,1 2 0,70-11 0,-32 5 0,-64 14 0,0 1 0,0 1 0,27-3 0,-8 0 120,-27-3-321,-12 9 147,-1 0 1,1 1-1,0-1 1,0 0-1,-1 0 1,1 1-1,-1-1 1,1 0-1,0 1 1,-1-1-1,1 0 1,-1 1-1,1-1 1,-1 1-1,0-1 1,1 1-1,-1-1 1,0 1-1,1-1 1,-1 1-1,0 0 1,1-1-1,-2 1 1,-10-6-6773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392"/>
    </inkml:context>
    <inkml:brush xml:id="br0">
      <inkml:brushProperty name="width" value="0.035" units="cm"/>
      <inkml:brushProperty name="height" value="0.035" units="cm"/>
      <inkml:brushProperty name="color" value="#E71224"/>
    </inkml:brush>
  </inkml:definitions>
  <inkml:trace contextRef="#ctx0" brushRef="#br0">3 1 24575,'-2'131'0,"4"141"0,9-205 52,-8-48-406,0 0 0,0 0-1,-1 23 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093"/>
    </inkml:context>
    <inkml:brush xml:id="br0">
      <inkml:brushProperty name="width" value="0.035" units="cm"/>
      <inkml:brushProperty name="height" value="0.035" units="cm"/>
      <inkml:brushProperty name="color" value="#E71224"/>
    </inkml:brush>
  </inkml:definitions>
  <inkml:trace contextRef="#ctx0" brushRef="#br0">0 1 24575,'3'0'0,"-1"0"0,0 1 0,1-1 0,-1 1 0,0 0 0,0 0 0,1-1 0,-1 2 0,0-1 0,0 0 0,0 0 0,0 1 0,0-1 0,-1 1 0,1-1 0,0 1 0,-1 0 0,1-1 0,-1 1 0,0 0 0,1 0 0,-1 0 0,0 0 0,0 1 0,0-1 0,-1 0 0,2 3 0,2 10 0,0 0 0,0 0 0,0 18 0,1-5 0,4 39 0,-3 1 0,-5 128 0,-2-111 0,2-94 0,1 1 0,-1-1 0,2 1 0,-1-1 0,1 1 0,0 0 0,1 0 0,0 0 0,0 1 0,0-1 0,7-7 0,-2 3 0,1 0 0,0 0 0,1 1 0,0 0 0,19-15 0,-28 25 0,0-1 0,-1 1 0,1 0 0,0-1 0,0 1 0,0 0 0,0 0 0,0 0 0,0 0 0,1 1 0,-1-1 0,0 0 0,0 1 0,1 0 0,-1-1 0,0 1 0,0 0 0,1 0 0,-1 1 0,0-1 0,0 0 0,1 1 0,-1-1 0,0 1 0,0 0 0,0-1 0,0 1 0,0 0 0,0 0 0,0 1 0,0-1 0,0 0 0,0 1 0,0-1 0,-1 1 0,1-1 0,-1 1 0,2 2 0,-1-1 0,-1-1 0,0 1 0,0 0 0,0 0 0,0 0 0,0 0 0,-1 0 0,1 0 0,-1 0 0,0 0 0,0 0 0,0 0 0,0 0 0,0 0 0,-1 0 0,1 0 0,-1 0 0,0 0 0,0 0 0,0-1 0,0 1 0,-1 0 0,1-1 0,-1 1 0,0 0 0,1-1 0,-1 0 0,-4 4 0,-19 18 0,-50 38 0,75-62-20,0-1 1,0 1-1,1-1 0,-1 1 0,0-1 1,0 1-1,0-1 0,0 1 0,1-1 0,-1 1 1,0 0-1,0-1 0,0 1 0,0-1 0,0 1 1,0-1-1,0 1 0,-1-1 0,1 1 1,0-1-1,0 1 0,0-1 0,0 1 0,0-1 1,-1 1-1,1-1 0,0 1 0,-1 0 0,1-1 1,0 1-1,0 0 0,-1-1 0,1 1 1,-1 0-1,1-1 0,0 1 0,-1 0 0,1 0 1,-1-1-1,1 1 0,-1 0 0,1 0 0,-1 0 1,1-1-1,0 1 0,-1 0 0,1 0 0,-1 0 1,1 0-1,-1 0 0,1 0 0,-1 0 1,1 0-1,-1 0 0,1 1 0,-1-1 0,1 0 1,-1 0-1,1 0 0,-1 0 0,1 1 0,0-1 1,-1 0-1,1 0 0,-1 1 0,1-1 1,0 0-1,-1 1 0,4-11-6806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438"/>
    </inkml:context>
    <inkml:brush xml:id="br0">
      <inkml:brushProperty name="width" value="0.035" units="cm"/>
      <inkml:brushProperty name="height" value="0.035" units="cm"/>
      <inkml:brushProperty name="color" value="#E71224"/>
    </inkml:brush>
  </inkml:definitions>
  <inkml:trace contextRef="#ctx0" brushRef="#br0">0 1 24575,'0'3'0,"0"5"0,0 5 0,0 4 0,0 2 0,0 2 0,0 1 0,0 0 0,0 0 0,0-4-8191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78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112"/>
    </inkml:context>
    <inkml:brush xml:id="br0">
      <inkml:brushProperty name="width" value="0.035" units="cm"/>
      <inkml:brushProperty name="height" value="0.035" units="cm"/>
      <inkml:brushProperty name="color" value="#E71224"/>
    </inkml:brush>
  </inkml:definitions>
  <inkml:trace contextRef="#ctx0" brushRef="#br0">0 39 24575,'4'0'0,"4"0"0,5 0 0,4 0 0,2 0 0,2 0 0,1 0 0,0 0 0,0 0 0,0-3 0,0-2 0,-1 0 0,1 2 0,-1 0 0,-4-2 0,0-1 0,-1 1 0,-2 1-8191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488"/>
    </inkml:context>
    <inkml:brush xml:id="br0">
      <inkml:brushProperty name="width" value="0.035" units="cm"/>
      <inkml:brushProperty name="height" value="0.035" units="cm"/>
      <inkml:brushProperty name="color" value="#E71224"/>
    </inkml:brush>
  </inkml:definitions>
  <inkml:trace contextRef="#ctx0" brushRef="#br0">88 0 24575,'-2'0'0,"0"1"0,0-1 0,1 1 0,-1 0 0,0-1 0,1 1 0,-1 0 0,1 0 0,-1 0 0,1 0 0,-1 0 0,1 0 0,0 0 0,-1 1 0,1-1 0,0 0 0,0 1 0,0-1 0,0 1 0,0-1 0,-1 4 0,-17 43 0,13-32 0,-1 4 0,1 0 0,1 0 0,1 0 0,0 1 0,2-1 0,0 1 0,2 0 0,1 23 0,-1-29 0,0-8 0,0 0 0,0 0 0,1 0 0,-1 0 0,2 0 0,-1 0 0,3 8 0,-3-13 0,0 0 0,1 0 0,-1 0 0,1 0 0,-1-1 0,1 1 0,0 0 0,0-1 0,-1 1 0,1-1 0,0 1 0,0-1 0,1 0 0,-1 0 0,0 0 0,0 0 0,0 0 0,1 0 0,-1-1 0,1 1 0,-1-1 0,0 0 0,1 1 0,-1-1 0,3-1 0,16 1 0,0-2 0,0-1 0,-1-1 0,1 0 0,-1-2 0,0 0 0,32-15 0,11-2 0,-49 18-124,-1 0 0,0 0 0,0-1 0,0-1 0,-1 0 0,0-1-1,0 0 1,-1-1 0,0 0 0,17-20 0,-20 18-6702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3:49.542"/>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3.800"/>
    </inkml:context>
    <inkml:brush xml:id="br0">
      <inkml:brushProperty name="width" value="0.035" units="cm"/>
      <inkml:brushProperty name="height" value="0.035" units="cm"/>
      <inkml:brushProperty name="color" value="#E71224"/>
    </inkml:brush>
  </inkml:definitions>
  <inkml:trace contextRef="#ctx0" brushRef="#br0">427 586 24575,'-62'9'0,"57"-7"0,0 0 0,0-1 0,0 0 0,-1 0 0,1 0 0,0 0 0,0-1 0,-1 0 0,1 0 0,0 0 0,-1-1 0,1 0 0,0 0 0,0 0 0,0 0 0,0-1 0,0 0 0,0 0 0,0-1 0,1 1 0,-6-4 0,-81-57 0,54 40 0,17 10 0,8 6 0,1 0 0,1-1 0,-1 0 0,-13-14 0,20 18 0,1-1 0,0 1 0,0-1 0,0 0 0,1 0 0,0 0 0,0 0 0,0 0 0,0 0 0,1-1 0,0 1 0,0 0 0,0-1 0,1-6 0,-1 1 0,0-1 0,2 1 0,-1-1 0,1 1 0,5-20 0,-4 25 0,1 0 0,-1 0 0,1 1 0,0-1 0,1 1 0,-1 0 0,1 0 0,0 0 0,0 1 0,1-1 0,-1 1 0,7-5 0,-2 2 0,3-4 0,0 0 0,1 2 0,0-1 0,0 2 0,1 0 0,0 0 0,0 1 0,1 1 0,0 0 0,29-6 0,111-19 0,-45 6 0,-84 17 0,0 1 0,1 2 0,48-4 0,-48 8 0,2 0 0,-1 1 0,33 4 0,-55-3 0,1 0 0,0 0 0,0 1 0,-1 0 0,1 0 0,-1 1 0,0-1 0,0 1 0,0 1 0,0-1 0,0 1 0,0 0 0,-1 0 0,7 7 0,-8-5 0,-1 0 0,0 0 0,0 0 0,-1 0 0,1 0 0,-1 0 0,0 1 0,-1-1 0,0 1 0,0-1 0,0 1 0,-1 10 0,-6 81 0,4-86 0,-1-1 0,0 1 0,-1-1 0,0 0 0,0 0 0,-2 0 0,1-1 0,-1 0 0,-1 0 0,1 0 0,-2-1 0,1 0 0,-16 14 0,-1-2 0,0-1 0,-1-2 0,-54 31 0,-21 8 0,83-49-1365,1-1-5461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3.543"/>
    </inkml:context>
    <inkml:brush xml:id="br0">
      <inkml:brushProperty name="width" value="0.035" units="cm"/>
      <inkml:brushProperty name="height" value="0.035" units="cm"/>
      <inkml:brushProperty name="color" value="#E71224"/>
    </inkml:brush>
  </inkml:definitions>
  <inkml:trace contextRef="#ctx0" brushRef="#br0">1 60 24575,'5'0'0,"7"0"0,7 0 0,0-5 0,2-2 0,3 0 0,-3-4 0,0 1 0,2 1 0,2 2 0,-3 3-8191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4.766"/>
    </inkml:context>
    <inkml:brush xml:id="br0">
      <inkml:brushProperty name="width" value="0.035" units="cm"/>
      <inkml:brushProperty name="height" value="0.035" units="cm"/>
      <inkml:brushProperty name="color" value="#E71224"/>
    </inkml:brush>
  </inkml:definitions>
  <inkml:trace contextRef="#ctx0" brushRef="#br0">482 4967 24575,'-1'-4'0,"1"1"0,-2 0 0,1 0 0,0 0 0,-1 1 0,1-1 0,-1 0 0,0 0 0,0 1 0,0-1 0,-3-3 0,-13-19 0,11 3 0,0-1 0,1 0 0,-2-26 0,4 21 0,-14-46 0,11 47 0,1-1 0,2 0 0,-3-52 0,-1-16 0,-19-112 0,20 160 0,-2-66 0,-1-22 0,-8 16-303,-2-159-1,17 231 304,-1-1 0,-15-61 0,9 60 0,-7-100 0,16-890-444,3 485 281,1 503 267,2 1 0,14-64 1,-9 65-47,-2 0 0,2-77 1,-9 97 133,2 0 0,8-39 0,-2 18-42,3-13-150,-6 38 0,-2-1 0,2-44 0,-8-50 0,4-102 0,10 152 0,-7 51 0,-1 0 0,1-28 0,-3 10 0,0 22 0,-1 0 0,-1 0 0,0 0 0,-1-1 0,-1 1 0,-6-29 0,7 44 0,1-1 0,-1 1 0,0 0 0,0-1 0,0 1 0,1 0 0,-1 0 0,0-1 0,-1 1 0,1 0 0,0 0 0,0 0 0,0 0 0,-1 1 0,1-1 0,0 0 0,-1 0 0,1 1 0,-1-1 0,1 1 0,-1-1 0,1 1 0,-1 0 0,1 0 0,-1-1 0,1 1 0,-1 0 0,1 0 0,-1 1 0,0-1 0,1 0 0,-1 0 0,-2 2 0,-6 1 0,-1 0 0,1 1 0,-20 10 0,6-2 0,16-9 0,-29 11 0,1 1 0,-66 38 0,86-43-1365,1-2-5461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158"/>
    </inkml:context>
    <inkml:brush xml:id="br0">
      <inkml:brushProperty name="width" value="0.035" units="cm"/>
      <inkml:brushProperty name="height" value="0.035" units="cm"/>
      <inkml:brushProperty name="color" value="#E71224"/>
    </inkml:brush>
  </inkml:definitions>
  <inkml:trace contextRef="#ctx0" brushRef="#br0">0 1 24575,'14'0'0,"1"2"0,-1 0 0,0 0 0,0 2 0,-1-1 0,1 2 0,-1 0 0,24 12 0,8 9 0,47 35 0,-5-2 0,-27-16 0,-43-30 0,-1-1 0,32 17 0,-32-20-1365,-2 0-5461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579"/>
    </inkml:context>
    <inkml:brush xml:id="br0">
      <inkml:brushProperty name="width" value="0.035" units="cm"/>
      <inkml:brushProperty name="height" value="0.035" units="cm"/>
      <inkml:brushProperty name="color" value="#E71224"/>
    </inkml:brush>
  </inkml:definitions>
  <inkml:trace contextRef="#ctx0" brushRef="#br0">173 12 24575,'-4'-11'0,"-5"18"0,-6 19 0,0 1 0,2 2 0,0 0 0,2 0 0,1 1 0,-8 42 0,16-56-151,-1-1-1,0 1 0,-2-1 0,0 0 1,0 0-1,-1-1 0,-1 0 1,-13 20-1,11-20-6674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189"/>
    </inkml:context>
    <inkml:brush xml:id="br0">
      <inkml:brushProperty name="width" value="0.035" units="cm"/>
      <inkml:brushProperty name="height" value="0.035" units="cm"/>
      <inkml:brushProperty name="color" value="#E71224"/>
    </inkml:brush>
  </inkml:definitions>
  <inkml:trace contextRef="#ctx0" brushRef="#br0">0 2 24575,'85'-2'0,"95"4"0,-178-2 0,1 0 0,-1 1 0,0-1 0,0 0 0,0 1 0,1-1 0,-1 1 0,0 0 0,0 0 0,0 0 0,0 0 0,0 0 0,0 0 0,0 0 0,2 4 0,-3-4 0,0 0 0,-1 0 0,1 0 0,-1 0 0,1 0 0,-1 0 0,1 0 0,-1 0 0,0 0 0,1 1 0,-1-1 0,0 0 0,0 0 0,0 0 0,0 0 0,0 1 0,0-1 0,-1 0 0,1 0 0,0 0 0,-1 2 0,-1 2 0,0-1 0,0 0 0,-1 1 0,0-1 0,0 0 0,0-1 0,0 1 0,0 0 0,-1-1 0,1 0 0,-1 0 0,-7 5 0,-62 40 0,37-23 0,-71 36 0,106-60 0,0-1 0,-1 1 0,1-1 0,0 1 0,0-1 0,0 1 0,-1 0 0,1-1 0,0 1 0,0 0 0,0 0 0,0 0 0,0 0 0,0 0 0,0 0 0,1 0 0,-1 0 0,0 0 0,1 0 0,-1 0 0,0 1 0,1-1 0,-1 2 0,1-2 0,1 0 0,-1 0 0,1 0 0,-1 0 0,1 0 0,-1 0 0,1 0 0,0 0 0,-1 0 0,1 0 0,0 0 0,0 0 0,-1 0 0,1-1 0,0 1 0,0 0 0,0-1 0,0 1 0,0-1 0,2 1 0,5 3 0,1 0 0,0-1 0,-1-1 0,1 1 0,14 1 0,52-4 0,16 0 0,-85 1 0,1 0 0,-1 0 0,1 0 0,-1 1 0,1 0 0,-1 0 0,0 1 0,0-1 0,0 1 0,8 6 0,-12-8 0,0 1 0,0 0 0,0-1 0,0 1 0,0 0 0,0 0 0,0 0 0,-1 0 0,1 0 0,-1 0 0,1 1 0,-1-1 0,0 0 0,0 1 0,0-1 0,-1 1 0,1-1 0,0 1 0,-1 0 0,0-1 0,1 1 0,-1 0 0,0-1 0,0 1 0,-1-1 0,1 1 0,0 0 0,-1-1 0,0 1 0,0-1 0,0 1 0,0-1 0,0 1 0,0-1 0,0 0 0,-3 3 0,0 2 0,-1-1 0,0 0 0,-1-1 0,1 1 0,-1-1 0,0 0 0,0 0 0,-1-1 0,1 0 0,-1 0 0,-8 3 0,-54 23 18,31-12-710,-44 12 1,64-25-6135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860"/>
    </inkml:context>
    <inkml:brush xml:id="br0">
      <inkml:brushProperty name="width" value="0.035" units="cm"/>
      <inkml:brushProperty name="height" value="0.035" units="cm"/>
      <inkml:brushProperty name="color" value="#E71224"/>
    </inkml:brush>
  </inkml:definitions>
  <inkml:trace contextRef="#ctx0" brushRef="#br0">0 1 24575,'8'0'0,"-1"1"0,0 1 0,0-1 0,0 1 0,0 0 0,0 1 0,0 0 0,0 0 0,-1 0 0,1 1 0,6 5 0,-1 0 0,1 1 0,-1 0 0,-1 1 0,14 16 0,-21-22 0,-1 0 0,0 0 0,0 0 0,0 0 0,-1 1 0,0-1 0,0 1 0,0 0 0,-1-1 0,0 1 0,0 0 0,0 0 0,-1 0 0,0 0 0,0 0 0,0 0 0,-1 0 0,0 0 0,0-1 0,0 1 0,-1 0 0,0 0 0,0-1 0,0 1 0,-1-1 0,0 0 0,0 0 0,0 0 0,-1 0 0,0 0 0,1-1 0,-2 0 0,1 1 0,0-2 0,-1 1 0,0 0 0,0-1 0,-5 3 0,-6 0 0,-21 11 0,35-16 0,1-1 0,-1 1 0,1 0 0,-1 0 0,1 0 0,0 0 0,-1 1 0,1-1 0,0 0 0,0 0 0,-1 1 0,1-1 0,0 1 0,1-1 0,-1 1 0,0-1 0,0 3 0,1-4 0,0 1 0,0 0 0,0 0 0,0-1 0,0 1 0,1 0 0,-1-1 0,0 1 0,1 0 0,-1-1 0,0 1 0,1 0 0,-1-1 0,1 1 0,-1-1 0,1 1 0,-1-1 0,1 1 0,-1-1 0,1 1 0,-1-1 0,1 0 0,0 1 0,-1-1 0,1 0 0,0 1 0,-1-1 0,1 0 0,0 0 0,-1 0 0,1 0 0,1 1 0,30 4 0,-24-5 0,99 18 0,112 33 0,-197-44 0,0 1 0,38 20 0,-55-26 0,1 1 0,-1 0 0,0 1 0,1-1 0,-2 1 0,1 0 0,0 0 0,-1 1 0,0-1 0,0 1 0,0 0 0,0 0 0,-1 0 0,0 1 0,4 8 0,-6-12 0,-1 0 0,0 0 0,0 1 0,0-1 0,0 0 0,0 0 0,0 0 0,0 0 0,-1 0 0,1 0 0,-1 1 0,1-1 0,-1 0 0,0 0 0,0-1 0,0 1 0,0 0 0,0 0 0,0 0 0,-1-1 0,1 1 0,0 0 0,-1-1 0,1 1 0,-1-1 0,0 0 0,0 1 0,1-1 0,-1 0 0,0 0 0,0 0 0,-3 0 0,-8 5 0,-1-1 0,0-1 0,-26 5 0,13-3 0,-62 13 0,59-14 0,0 2 0,-36 12 0,48-14-144,-1 0 0,0-2 0,1 0 0,-1-1-1,0-1 1,-28-2 0,39 1-212,-15 0-6470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205"/>
    </inkml:context>
    <inkml:brush xml:id="br0">
      <inkml:brushProperty name="width" value="0.035" units="cm"/>
      <inkml:brushProperty name="height" value="0.035" units="cm"/>
      <inkml:brushProperty name="color" value="#E71224"/>
    </inkml:brush>
  </inkml:definitions>
  <inkml:trace contextRef="#ctx0" brushRef="#br0">0 1 24575,'0'4'0,"0"7"0,0 5 0,5 0 0,1 2 0,0 3 0,-2 2 0,0 1 0,-2 1 0,-1 2 0,4-5 0,1-1 0,-1 0 0,-1-4-8191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725"/>
    </inkml:context>
    <inkml:brush xml:id="br0">
      <inkml:brushProperty name="width" value="0.035" units="cm"/>
      <inkml:brushProperty name="height" value="0.035" units="cm"/>
      <inkml:brushProperty name="color" value="#E71224"/>
    </inkml:brush>
  </inkml:definitions>
  <inkml:trace contextRef="#ctx0" brushRef="#br0">0 1 24575,'637'0'0,"-634"-1"0,0 1 0,1 0 0,-1 0 0,1 1 0,-1-1 0,1 1 0,-1 0 0,0 0 0,1 0 0,-1 0 0,0 0 0,0 1 0,0-1 0,0 1 0,0 0 0,0 0 0,0 0 0,-1 0 0,1 1 0,1 2 0,-1-1 0,-1 0 0,0 0 0,0 0 0,-1 0 0,1 1 0,-1-1 0,0 1 0,0-1 0,0 1 0,-1-1 0,0 1 0,0 0 0,0-1 0,-1 9 0,-30 126 0,25-103 0,-3 12 0,3 0 0,-1 57 0,8 345 0,4-402-1365,1-31-5461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33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69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06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4.452"/>
    </inkml:context>
    <inkml:brush xml:id="br0">
      <inkml:brushProperty name="width" value="0.035" units="cm"/>
      <inkml:brushProperty name="height" value="0.035" units="cm"/>
      <inkml:brushProperty name="color" value="#E71224"/>
    </inkml:brush>
  </inkml:definitions>
  <inkml:trace contextRef="#ctx0" brushRef="#br0">3 0 24575,'-2'119'0,"4"131"0,1-236-25,-1 0 1,2-1-1,-1 1 0,2-1 0,10 23 0,-2-6-1191,-5-10-5610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41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302"/>
    </inkml:context>
    <inkml:brush xml:id="br0">
      <inkml:brushProperty name="width" value="0.035" units="cm"/>
      <inkml:brushProperty name="height" value="0.035" units="cm"/>
      <inkml:brushProperty name="color" value="#E71224"/>
    </inkml:brush>
  </inkml:definitions>
  <inkml:trace contextRef="#ctx0" brushRef="#br0">8 4 24575,'40'-1'0,"-28"-1"0,0 2 0,0-1 0,0 2 0,0-1 0,0 2 0,20 4 0,-31-6 0,0 0 0,1 1 0,-1-1 0,0 1 0,1 0 0,-1-1 0,0 1 0,0 0 0,1 0 0,-1 0 0,0 0 0,0-1 0,0 2 0,0-1 0,0 0 0,0 0 0,-1 0 0,1 0 0,0 1 0,-1-1 0,1 0 0,0 0 0,-1 1 0,0-1 0,1 1 0,-1-1 0,0 0 0,1 1 0,-1-1 0,0 1 0,0-1 0,0 1 0,-1-1 0,1 0 0,0 1 0,0-1 0,-1 1 0,1-1 0,-1 0 0,1 1 0,-1-1 0,0 0 0,1 0 0,-1 1 0,0-1 0,0 0 0,0 0 0,-1 1 0,-4 6 0,0-1 0,0 0 0,0-1 0,-1 0 0,0 0 0,-9 6 0,-7 5 0,-35 34 0,39-34 0,18-17 0,0 1 0,0 0 0,0 0 0,0 0 0,0 0 0,0 0 0,1 0 0,-1 0 0,0 1 0,1-1 0,-1 0 0,1 0 0,-1 1 0,1-1 0,-1 0 0,1 0 0,0 1 0,0-1 0,0 0 0,0 1 0,0-1 0,0 0 0,0 1 0,0-1 0,0 0 0,0 1 0,1-1 0,-1 0 0,1 1 0,-1-1 0,1 0 0,-1 0 0,1 0 0,0 1 0,-1-1 0,1 0 0,0 0 0,0 0 0,0 0 0,0 0 0,0-1 0,0 1 0,0 0 0,0 0 0,1-1 0,1 2 0,9 6 0,1-1 0,-1 0 0,23 8 0,-13-5 0,-4-3 0,-15-6 0,1 0 0,-1 0 0,1 1 0,-1-1 0,0 1 0,1-1 0,-1 1 0,0 0 0,0 0 0,0 1 0,0-1 0,-1 0 0,1 1 0,-1 0 0,1 0 0,3 5 0,-7-7 0,1 0 0,-1 0 0,1 0 0,0 0 0,-1-1 0,0 1 0,1 0 0,-1 0 0,1-1 0,-1 1 0,0 0 0,1-1 0,-1 1 0,0-1 0,0 1 0,0-1 0,1 1 0,-1-1 0,0 1 0,0-1 0,0 0 0,0 0 0,-2 1 0,-29 8 0,24-7 0,-9 3-1365,1-2-5461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892"/>
    </inkml:context>
    <inkml:brush xml:id="br0">
      <inkml:brushProperty name="width" value="0.035" units="cm"/>
      <inkml:brushProperty name="height" value="0.035" units="cm"/>
      <inkml:brushProperty name="color" value="#E71224"/>
    </inkml:brush>
  </inkml:definitions>
  <inkml:trace contextRef="#ctx0" brushRef="#br0">449 701 24575,'0'2'0,"-1"-1"0,1 0 0,-1 0 0,0 0 0,0 0 0,1 0 0,-1 0 0,0 0 0,0 0 0,0 0 0,0 0 0,0 0 0,0-1 0,0 1 0,0 0 0,0-1 0,-1 1 0,1-1 0,0 1 0,0-1 0,0 0 0,-1 1 0,1-1 0,0 0 0,-1 0 0,1 0 0,-2 0 0,-43 3 0,40-2 0,-17-3 0,0 0 0,0-2 0,1 0 0,-1-1 0,1-2 0,0 0 0,1-1 0,-1-1 0,-25-16 0,43 23 0,-10-6 0,1 0 0,-1-1 0,-22-20 0,33 25 0,-1 0 0,1 0 0,0 0 0,0 0 0,0-1 0,1 1 0,-1-1 0,1 0 0,0 0 0,0 1 0,1-1 0,0-1 0,0 1 0,0 0 0,0-9 0,-1-9 0,2-1 0,1 1 0,6-41 0,-5 54 0,0 1 0,2 0 0,-1-1 0,1 1 0,0 0 0,1 0 0,0 1 0,0 0 0,1-1 0,0 2 0,10-11 0,-7 9 0,11-11 0,-1 0 0,-1-1 0,0-1 0,23-40 0,-35 51 0,0 1 0,0-1 0,1 1 0,0 0 0,18-17 0,-21 23 0,1 1 0,-1 0 0,1 0 0,0 0 0,0 1 0,0 0 0,1 0 0,-1 0 0,0 0 0,1 1 0,-1 0 0,1 0 0,-1 1 0,1-1 0,6 2 0,17-1 0,-1 1 0,1 2 0,-1 1 0,1 1 0,-1 1 0,-1 2 0,1 1 0,45 21 0,-1 1 0,-37-16 0,48 25 0,-80-38 0,0 0 0,0 0 0,0 0 0,0 0 0,0 1 0,-1-1 0,1 1 0,-1-1 0,1 1 0,-1 0 0,0 0 0,0 0 0,-1 0 0,1 1 0,-1-1 0,1 0 0,-1 1 0,0-1 0,0 1 0,0-1 0,-1 1 0,1-1 0,-1 1 0,0 0 0,0-1 0,0 1 0,-1-1 0,1 1 0,-1 0 0,0-1 0,0 1 0,0-1 0,-2 5 0,-3 5 0,0 0 0,-1-1 0,-1-1 0,1 1 0,-2-1 0,0 0 0,-14 13 0,7-5 0,1 0 0,1 1 0,0 1 0,2 0 0,-15 35 0,4-9-682,-48 78-1,62-112-6143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347"/>
    </inkml:context>
    <inkml:brush xml:id="br0">
      <inkml:brushProperty name="width" value="0.035" units="cm"/>
      <inkml:brushProperty name="height" value="0.035" units="cm"/>
      <inkml:brushProperty name="color" value="#E71224"/>
    </inkml:brush>
  </inkml:definitions>
  <inkml:trace contextRef="#ctx0" brushRef="#br0">1 79 24575,'3'0'0,"6"0"0,0-4 0,3-1 0,3 0 0,2 2 0,2 0 0,2 1 0,0-2 0,1-1 0,-4-3 0,-1-1 0,0 2 0,0 2 0,-1-2 0,-2 1 0,-2 0-8191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899"/>
    </inkml:context>
    <inkml:brush xml:id="br0">
      <inkml:brushProperty name="width" value="0.035" units="cm"/>
      <inkml:brushProperty name="height" value="0.035" units="cm"/>
      <inkml:brushProperty name="color" value="#E71224"/>
    </inkml:brush>
  </inkml:definitions>
  <inkml:trace contextRef="#ctx0" brushRef="#br0">139 0 24575,'0'13'0,"0"30"0,-6 47 0,4-75 0,0-1 0,-2 0 0,0 1 0,0-2 0,-1 1 0,-1 0 0,-8 13 0,7-13 0,1 1 0,0 0 0,1 0 0,-5 29 0,8-32 0,0-1 0,-1 0 0,0 0 0,-1 0 0,0 0 0,-1 0 0,0-1 0,-1 0 0,0 0 0,-12 15 0,46-47 0,69-57 0,3-2 0,-96 77 0,0 1 0,0 0 0,1 0 0,-1 0 0,1 1 0,-1 0 0,1 0 0,0 0 0,0 0 0,0 1 0,0-1 0,0 1 0,7 0 0,-10 1 0,0 0 0,0-1 0,0 2 0,1-1 0,-1 0 0,0 0 0,0 1 0,0-1 0,0 1 0,0 0 0,0-1 0,0 1 0,0 0 0,0 0 0,0 0 0,-1 0 0,1 1 0,0-1 0,-1 0 0,1 1 0,-1 0 0,1-1 0,-1 1 0,0 0 0,0-1 0,1 1 0,-1 0 0,0 0 0,-1 0 0,1 0 0,0 0 0,-1 0 0,2 4 0,-1 7 0,-1-1 0,0 1 0,-1 0 0,0-1 0,-1 1 0,-1-1 0,1 1 0,-2-1 0,0 0 0,0 0 0,-1-1 0,-8 14 0,5-7 0,7-15-68,0-1 0,0 1-1,-1-1 1,1 1 0,-1-1 0,1 1-1,-1-1 1,0 0 0,0 0 0,0 0-1,0 0 1,0 0 0,0 0 0,-1-1-1,1 1 1,0-1 0,-1 0 0,1 1-1,-6 0 1,-6 2-6758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248"/>
    </inkml:context>
    <inkml:brush xml:id="br0">
      <inkml:brushProperty name="width" value="0.035" units="cm"/>
      <inkml:brushProperty name="height" value="0.035" units="cm"/>
      <inkml:brushProperty name="color" value="#E71224"/>
    </inkml:brush>
  </inkml:definitions>
  <inkml:trace contextRef="#ctx0" brushRef="#br0">0 0 24575,'4'0'0,"4"4"0,5 1 0,4 3 0,2 0 0,-2 3 0,0-1 0,1 2 0,0-2 0,-2 2 0,-1-2 0,1 2 0,2-2 0,0-3 0,-1-1-8191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592"/>
    </inkml:context>
    <inkml:brush xml:id="br0">
      <inkml:brushProperty name="width" value="0.035" units="cm"/>
      <inkml:brushProperty name="height" value="0.035" units="cm"/>
      <inkml:brushProperty name="color" value="#E71224"/>
    </inkml:brush>
  </inkml:definitions>
  <inkml:trace contextRef="#ctx0" brushRef="#br0">0 230 24575,'2'-3'0,"1"0"0,-1 1 0,0-1 0,1 0 0,-1 1 0,1-1 0,0 1 0,0 0 0,0 0 0,0 0 0,0 0 0,1 1 0,-1-1 0,7-1 0,3-4 0,5-3 0,-11 7 0,0-1 0,0 0 0,-1 0 0,1-1 0,9-9 0,-13 11 0,-1 0 0,0-1 0,0 1 0,0-1 0,0 1 0,-1-1 0,1 0 0,-1 0 0,0 1 0,0-1 0,0 0 0,-1 0 0,1 0 0,-1-6 0,-1-53-1365,1 44-5461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923"/>
    </inkml:context>
    <inkml:brush xml:id="br0">
      <inkml:brushProperty name="width" value="0.035" units="cm"/>
      <inkml:brushProperty name="height" value="0.035" units="cm"/>
      <inkml:brushProperty name="color" value="#E71224"/>
    </inkml:brush>
  </inkml:definitions>
  <inkml:trace contextRef="#ctx0" brushRef="#br0">55 0 24575,'-1'1'0,"0"-1"0,0 1 0,0 0 0,0-1 0,0 1 0,0 0 0,0 0 0,0 0 0,0 0 0,0 0 0,0 0 0,0 0 0,1 0 0,-1 0 0,0 0 0,1 0 0,-1 0 0,1 1 0,-1-1 0,1 0 0,0 0 0,0 1 0,-1-1 0,1 0 0,0 1 0,0-1 0,0 2 0,-3 43 0,3-41 0,1 401 0,0-386 0,1 0 0,5 25 0,4 39 0,-12 162 0,-21-294 0,-5-16-1365,21 52-5461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394"/>
    </inkml:context>
    <inkml:brush xml:id="br0">
      <inkml:brushProperty name="width" value="0.035" units="cm"/>
      <inkml:brushProperty name="height" value="0.035" units="cm"/>
      <inkml:brushProperty name="color" value="#E71224"/>
    </inkml:brush>
  </inkml:definitions>
  <inkml:trace contextRef="#ctx0" brushRef="#br0">1 111 24575,'-1'-4'0,"1"-1"0,1 1 0,-1 0 0,1 0 0,-1 0 0,1 0 0,0 0 0,1 0 0,-1 0 0,1 0 0,-1 0 0,1 0 0,0 1 0,1-1 0,-1 1 0,1 0 0,-1-1 0,1 1 0,0 0 0,0 1 0,0-1 0,1 0 0,-1 1 0,1 0 0,-1 0 0,1 0 0,7-3 0,0 2 0,1 0 0,-1 1 0,1 0 0,0 0 0,-1 1 0,1 1 0,0 0 0,21 3 0,-31-3 0,1 1 0,0 0 0,-1 0 0,1 0 0,-1 0 0,1 0 0,-1 1 0,0-1 0,0 1 0,1-1 0,-1 1 0,0 0 0,0 0 0,-1 0 0,1 0 0,0 0 0,-1 0 0,1 0 0,-1 1 0,1-1 0,-1 1 0,0-1 0,0 1 0,0-1 0,-1 1 0,1-1 0,-1 1 0,1 0 0,-1-1 0,0 1 0,0 0 0,0 0 0,-1 3 0,1-1 0,0 0 0,0-1 0,-1 1 0,0 0 0,0-1 0,0 1 0,0 0 0,-1-1 0,0 0 0,0 1 0,0-1 0,0 0 0,-1 0 0,1 0 0,-1 0 0,0-1 0,0 1 0,-1-1 0,-3 4 0,-146 64 0,207-66 0,-37-5 0,0-1 0,0-1 0,29-7 0,-39 7 0,-1 0 0,1-1 0,0 1 0,0-1 0,-1-1 0,0 1 0,0-1 0,0 0 0,0 0 0,0-1 0,8-8 0,-10 6 0,0-1 0,0 0 0,0 1 0,-1-1 0,0 0 0,0-1 0,1-13 0,10-25 0,0 18-1365,-6 19-5461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741"/>
    </inkml:context>
    <inkml:brush xml:id="br0">
      <inkml:brushProperty name="width" value="0.035" units="cm"/>
      <inkml:brushProperty name="height" value="0.035" units="cm"/>
      <inkml:brushProperty name="color" value="#E71224"/>
    </inkml:brush>
  </inkml:definitions>
  <inkml:trace contextRef="#ctx0" brushRef="#br0">0 56 24575,'4'0'0,"0"-3"0,4-2 0,4 1 0,4 0 0,-2-2 0,2-1 0,0 2 0,-1-3 0,-1 1 0,-2 1-8191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5.341"/>
    </inkml:context>
    <inkml:brush xml:id="br0">
      <inkml:brushProperty name="width" value="0.035" units="cm"/>
      <inkml:brushProperty name="height" value="0.035" units="cm"/>
      <inkml:brushProperty name="color" value="#E71224"/>
    </inkml:brush>
  </inkml:definitions>
  <inkml:trace contextRef="#ctx0" brushRef="#br0">221 112 24575,'0'-2'0,"-1"-1"0,1 1 0,-1-1 0,1 1 0,-1-1 0,1 1 0,-1 0 0,0 0 0,0-1 0,-1 1 0,1 0 0,0 0 0,-1 0 0,1 0 0,-1 0 0,1 0 0,-1 1 0,0-1 0,0 0 0,0 1 0,0 0 0,0-1 0,-3 0 0,0-1 0,0 1 0,-1 0 0,1 0 0,-1 0 0,1 1 0,-1 0 0,0 0 0,0 0 0,0 1 0,-6 0 0,8 0 0,-1 0 0,1 0 0,0 1 0,-1 0 0,1 0 0,0 0 0,0 0 0,0 1 0,0-1 0,0 1 0,0 0 0,0 1 0,-4 2 0,7-4 0,-1 1 0,1-1 0,0 1 0,-1 0 0,1-1 0,0 1 0,0 0 0,0 0 0,0 0 0,0 0 0,0 0 0,1 0 0,-1 0 0,1 0 0,-1 0 0,1 0 0,0 0 0,0 1 0,0-1 0,0 0 0,0 0 0,0 0 0,1 0 0,-1 0 0,1 0 0,-1 0 0,2 3 0,0 0 0,1-1 0,0 1 0,-1-1 0,2 1 0,-1-1 0,0 0 0,1-1 0,0 1 0,-1 0 0,2-1 0,-1 0 0,0 0 0,1 0 0,-1-1 0,1 1 0,7 2 0,-7-4 0,-1 1 0,1 0 0,-1 0 0,0 0 0,0 1 0,1 0 0,-2 0 0,1 0 0,0 0 0,-1 0 0,1 1 0,-1-1 0,0 1 0,0 0 0,0 0 0,-1 0 0,1 1 0,-1-1 0,0 0 0,-1 1 0,3 5 0,-1 6 0,-1 0 0,0 0 0,-2 1 0,1-1 0,-2 0 0,0 0 0,-1 0 0,-7 30 0,7-43 0,1 0 0,-1 0 0,0 0 0,0 0 0,0-1 0,0 1 0,-1-1 0,1 0 0,-1 1 0,1-1 0,-1 0 0,0 0 0,0-1 0,0 1 0,0-1 0,0 1 0,0-1 0,0 0 0,0 0 0,0 0 0,-1-1 0,1 1 0,0-1 0,-1 0 0,1 1 0,0-2 0,-1 1 0,1 0 0,0-1 0,-7-1 0,5 1 0,1 0 0,-1 0 0,1-1 0,-1 1 0,1-1 0,0 0 0,0 0 0,0-1 0,0 1 0,0-1 0,0 0 0,1 0 0,-1 0 0,1 0 0,0-1 0,0 1 0,0-1 0,0 0 0,1 0 0,-1 0 0,-2-8 0,2-1 0,1 0 0,0-1 0,1 1 0,0 0 0,1-1 0,0 1 0,2 0 0,-1-1 0,2 1 0,-1 0 0,7-17 0,-2 12 0,0 1 0,0-1 0,2 1 0,0 1 0,1-1 0,1 2 0,18-22 0,-18 27 1,0 1 0,0 0 0,1 0 0,18-9 0,2-1-1371,-17 9-5456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383"/>
    </inkml:context>
    <inkml:brush xml:id="br0">
      <inkml:brushProperty name="width" value="0.035" units="cm"/>
      <inkml:brushProperty name="height" value="0.035" units="cm"/>
      <inkml:brushProperty name="color" value="#E71224"/>
    </inkml:brush>
  </inkml:definitions>
  <inkml:trace contextRef="#ctx0" brushRef="#br0">24 0 24575,'-11'55'0,"1"-5"0,8-33 0,1 1 0,1-1 0,1 1 0,0-1 0,1 0 0,0 0 0,2 0 0,0 0 0,1 0 0,1 0 0,13 26 0,-10-25 0,-9-17 0,0 0 0,0 1 0,0-1 0,1 0 0,-1 0 0,1 0 0,-1 0 0,1 0 0,-1 0 0,1 0 0,0 0 0,-1 0 0,1 0 0,0 0 0,0 0 0,-1 0 0,1-1 0,0 1 0,0 0 0,0 0 0,0-1 0,0 1 0,0-1 0,0 1 0,1-1 0,-1 0 0,0 1 0,0-1 0,0 0 0,0 0 0,0 1 0,1-1 0,-1 0 0,0 0 0,0 0 0,0-1 0,1 1 0,-1 0 0,0 0 0,0-1 0,0 1 0,0-1 0,0 1 0,0-1 0,0 1 0,0-1 0,2-1 0,1 1 0,0-1 0,-1 1 0,1-1 0,0 1 0,0 0 0,1 0 0,-1 0 0,7 0 0,-11 1 0,1 0 0,-1 0 0,1 0 0,0 1 0,-1-1 0,1 0 0,-1 0 0,1 0 0,-1 1 0,1-1 0,-1 0 0,0 1 0,1-1 0,-1 0 0,1 1 0,-1-1 0,0 0 0,1 1 0,-1-1 0,0 1 0,1-1 0,-1 1 0,0-1 0,1 2 0,-2 23 0,-1-19 0,-1 1 0,0-1 0,0 0 0,0 0 0,-1-1 0,0 1 0,0-1 0,-8 9 0,-20 30 0,32-43 0,0 0 0,-1 0 0,1-1 0,0 1 0,0 0 0,0 0 0,-1-1 0,1 1 0,0 0 0,0 0 0,0 0 0,0 0 0,1-1 0,-1 1 0,0 0 0,0 0 0,0-1 0,1 1 0,-1 0 0,0 0 0,1-1 0,-1 1 0,0 0 0,1-1 0,-1 1 0,1 0 0,-1-1 0,2 2 0,25 13 0,-18-13 0,-1 1 0,1-1 0,0-1 0,15 2 0,-22-3-97,0 0-1,0-1 1,0 1-1,1 0 1,-1-1-1,0 1 1,0-1-1,-1 0 1,1 1-1,0-1 1,0 0-1,0 0 0,2-2 1,6-7-6729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915"/>
    </inkml:context>
    <inkml:brush xml:id="br0">
      <inkml:brushProperty name="width" value="0.035" units="cm"/>
      <inkml:brushProperty name="height" value="0.035" units="cm"/>
      <inkml:brushProperty name="color" value="#E71224"/>
    </inkml:brush>
  </inkml:definitions>
  <inkml:trace contextRef="#ctx0" brushRef="#br0">0 89 24575,'5'-1'0,"0"0"0,-1-1 0,1 1 0,-1-1 0,0 0 0,0 0 0,6-4 0,12-5 0,-13 8 0,11-3 0,-1-2 0,1 0 0,-1-1 0,22-15 0,-40 24 0,-1 0 0,1-1 0,-1 1 0,1 0 0,0-1 0,-1 1 0,1 0 0,-1 0 0,1-1 0,0 1 0,-1 0 0,1 0 0,0 0 0,-1 0 0,1 0 0,0 0 0,-1 0 0,1 0 0,0 0 0,-1 1 0,1-1 0,0 0 0,-1 0 0,1 0 0,0 1 0,-1-1 0,1 0 0,0 2 0,16 18 0,3 30 0,-6 37 0,-7-32 0,-6-48 15,0-1 0,0 0 0,-1 1 0,0-1 0,0 0 0,-1 1 0,-2 10 0,3-15-46,0-1 0,-1 0 0,1 0 0,-1 0 0,1 0 0,-1 0 0,0 0 0,1 0 1,-1 0-1,0 0 0,0 0 0,1 0 0,-1 0 0,0 0 0,0 0 0,0-1 0,0 1 0,0 0 0,0-1 0,0 1 0,0-1 0,-1 1 0,1-1 0,0 1 1,0-1-1,0 0 0,0 0 0,-1 0 0,1 1 0,0-1 0,0 0 0,-1-1 0,1 1 0,0 0 0,0 0 0,0 0 0,-1-1 0,1 1 0,0-1 0,0 1 1,0-1-1,0 1 0,0-1 0,0 1 0,0-1 0,0 0 0,-1-1 0,-12-7-6795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9.244"/>
    </inkml:context>
    <inkml:brush xml:id="br0">
      <inkml:brushProperty name="width" value="0.035" units="cm"/>
      <inkml:brushProperty name="height" value="0.035" units="cm"/>
      <inkml:brushProperty name="color" value="#E71224"/>
    </inkml:brush>
  </inkml:definitions>
  <inkml:trace contextRef="#ctx0" brushRef="#br0">1 25 24575,'3'0'0,"6"0"0,4 0 0,3 0 0,3 0 0,2-3 0,1-2 0,-3-3 0,-6 0-8191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225"/>
    </inkml:context>
    <inkml:brush xml:id="br0">
      <inkml:brushProperty name="width" value="0.035" units="cm"/>
      <inkml:brushProperty name="height" value="0.035" units="cm"/>
      <inkml:brushProperty name="color" value="#E71224"/>
    </inkml:brush>
  </inkml:definitions>
  <inkml:trace contextRef="#ctx0" brushRef="#br0">46 0 24575,'-2'1'0,"0"-1"0,1 1 0,-1-1 0,0 1 0,0 0 0,0 0 0,1 0 0,-1 0 0,0 0 0,1 0 0,-1 0 0,1 0 0,-1 1 0,1-1 0,0 0 0,-1 1 0,1-1 0,0 1 0,0 0 0,0-1 0,0 1 0,1 0 0,-1 0 0,0 0 0,1-1 0,-1 1 0,1 0 0,-1 0 0,1 2 0,-7 58 0,7-62 0,0 20-103,-1-1 150,0-1 0,2 1 1,0-1-1,5 19 0,-6-32-112,1-1 0,1 0 0,-1 0 0,1 0-1,-1 1 1,1-2 0,0 1 0,1 0 0,-1 0 0,1-1 0,-1 1-1,1-1 1,0 0 0,0 0 0,1 0 0,-1 0 0,1 0 0,-1-1 0,1 1-1,0-1 1,0 0 0,5 2 0,5 0-6761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575"/>
    </inkml:context>
    <inkml:brush xml:id="br0">
      <inkml:brushProperty name="width" value="0.035" units="cm"/>
      <inkml:brushProperty name="height" value="0.035" units="cm"/>
      <inkml:brushProperty name="color" value="#E71224"/>
    </inkml:brush>
  </inkml:definitions>
  <inkml:trace contextRef="#ctx0" brushRef="#br0">1 98 24575,'0'-4'0,"3"-1"0,2-3 0,4 0 0,-1-3 0,3 1 0,3 2 0,-2-1 0,2 1 0,-2-2 0,0 0 0,-1 3-8191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905"/>
    </inkml:context>
    <inkml:brush xml:id="br0">
      <inkml:brushProperty name="width" value="0.035" units="cm"/>
      <inkml:brushProperty name="height" value="0.035" units="cm"/>
      <inkml:brushProperty name="color" value="#E71224"/>
    </inkml:brush>
  </inkml:definitions>
  <inkml:trace contextRef="#ctx0" brushRef="#br0">22 0 24575,'-4'0'0,"0"4"0,-1 4 0,1 5 0,2 4 0,0 2 0,1 2 0,1 0 0,0 2 0,0-1 0,0 0 0,1-1 0,-1 1 0,0-1 0,0-3-8191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2.717"/>
    </inkml:context>
    <inkml:brush xml:id="br0">
      <inkml:brushProperty name="width" value="0.035" units="cm"/>
      <inkml:brushProperty name="height" value="0.035" units="cm"/>
      <inkml:brushProperty name="color" value="#E71224"/>
    </inkml:brush>
  </inkml:definitions>
  <inkml:trace contextRef="#ctx0" brushRef="#br0">0 1 24575,'38'-1'0,"41"3"0,-79-2 0,1 0 0,-1 0 0,1 1 0,-1-1 0,1 0 0,-1 0 0,0 1 0,1-1 0,-1 0 0,1 1 0,-1-1 0,0 1 0,1-1 0,-1 0 0,0 1 0,0-1 0,1 1 0,-1-1 0,0 1 0,0-1 0,0 1 0,0-1 0,0 1 0,0-1 0,1 1 0,-1-1 0,0 1 0,0-1 0,-1 1 0,1-1 0,0 1 0,0-1 0,0 1 0,0-1 0,0 1 0,0-1 0,-1 1 0,1-1 0,0 1 0,0-1 0,-1 1 0,1-1 0,0 0 0,-1 1 0,1-1 0,0 0 0,-1 1 0,1-1 0,-1 1 0,-23 31 0,17-24 0,-4 8 0,0 1 0,2 0 0,0 1 0,0 0 0,2 0 0,0 1 0,1 0 0,1 0 0,-2 20 0,7-38 0,0 1 0,0-1 0,0 1 0,0-1 0,0 1 0,1-1 0,-1 1 0,0-1 0,1 0 0,-1 1 0,1-1 0,0 0 0,-1 1 0,1-1 0,0 0 0,0 0 0,0 0 0,0 0 0,0 1 0,0-1 0,0 0 0,0-1 0,0 1 0,0 0 0,1 0 0,-1 0 0,0-1 0,1 1 0,-1-1 0,0 1 0,1-1 0,-1 1 0,1-1 0,-1 0 0,0 0 0,1 0 0,1 0 0,10 2 0,0-1 0,-1-1 0,18-2 0,-15 1 0,4 1 0,-9 0 0,0 1 0,-1-1 0,1-1 0,0 0 0,-1 0 0,1-1 0,0 0 0,-1-1 0,0 0 0,0 0 0,0-1 0,0 0 0,0-1 0,8-6 0,0 46 0,-8-16 0,11 4-1365,-11-13-5461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274"/>
    </inkml:context>
    <inkml:brush xml:id="br0">
      <inkml:brushProperty name="width" value="0.035" units="cm"/>
      <inkml:brushProperty name="height" value="0.035" units="cm"/>
      <inkml:brushProperty name="color" value="#E71224"/>
    </inkml:brush>
  </inkml:definitions>
  <inkml:trace contextRef="#ctx0" brushRef="#br0">0 205 24575,'0'-4'0,"4"0"0,0-5 0,4 1 0,4 1 0,0-2 0,2 0 0,-2-1 0,1 1 0,-2-2 0,-3-3 0,-3-2 0,-2-2 0,-1-2 0,-5 3 0,-2 1 0,-4 2 0,0 5-8191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650"/>
    </inkml:context>
    <inkml:brush xml:id="br0">
      <inkml:brushProperty name="width" value="0.035" units="cm"/>
      <inkml:brushProperty name="height" value="0.035" units="cm"/>
      <inkml:brushProperty name="color" value="#E71224"/>
    </inkml:brush>
  </inkml:definitions>
  <inkml:trace contextRef="#ctx0" brushRef="#br0">2 0 24575,'-1'104'0,"3"111"0,8-163 13,-7-45-151,-1 1 0,-1 0 1,1-1-1,-1 1 0,0 0 0,-1 0 0,0 0 1,0 0-1,-3 13 0,-1-7-6688</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978"/>
    </inkml:context>
    <inkml:brush xml:id="br0">
      <inkml:brushProperty name="width" value="0.035" units="cm"/>
      <inkml:brushProperty name="height" value="0.035" units="cm"/>
      <inkml:brushProperty name="color" value="#E71224"/>
    </inkml:brush>
  </inkml:definitions>
  <inkml:trace contextRef="#ctx0" brushRef="#br0">0 218 24575,'1'-2'0,"0"1"0,0-1 0,1 1 0,-1-1 0,0 1 0,1-1 0,-1 1 0,1 0 0,-1 0 0,1 0 0,-1 0 0,1 0 0,0 0 0,0 0 0,-1 0 0,1 1 0,3-1 0,34-12 0,-23 8 0,-1 0 0,0 0 0,0-1 0,-1-1 0,0-1 0,0 0 0,0 0 0,-1-2 0,0 1 0,-1-2 0,0 0 0,-1 0 0,13-17 0,7-12-1365,-23 28-5461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6.493"/>
    </inkml:context>
    <inkml:brush xml:id="br0">
      <inkml:brushProperty name="width" value="0.035" units="cm"/>
      <inkml:brushProperty name="height" value="0.035" units="cm"/>
      <inkml:brushProperty name="color" value="#E71224"/>
    </inkml:brush>
  </inkml:definitions>
  <inkml:trace contextRef="#ctx0" brushRef="#br0">589 741 24575,'-38'0'0,"-4"1"0,-60-7 0,86 3 0,1 0 0,0 0 0,0-2 0,0 0 0,1 0 0,-1-2 0,-18-10 0,-15-10 0,31 18 0,0 0 0,1-1 0,0-1 0,-18-16 0,-9-6 0,38 30 0,0 1 0,0-1 0,0-1 0,1 1 0,0-1 0,-1 0 0,1 0 0,1 0 0,-1 0 0,1-1 0,-1 1 0,1-1 0,1 0 0,-1 0 0,1 0 0,-1-1 0,2 1 0,-1 0 0,0-1 0,0-5 0,-1-15 0,1 1 0,1-1 0,1 1 0,1-1 0,6-31 0,-5 44 0,2 1 0,-1-1 0,1 1 0,1-1 0,0 1 0,1 0 0,0 1 0,1 0 0,0 0 0,1 0 0,18-19 0,-17 22 0,2-1 0,-1 2 0,1-1 0,0 1 0,0 1 0,1 0 0,15-5 0,91-25 0,-104 32 0,11-1 0,0 1 0,0 0 0,1 2 0,-1 1 0,1 1 0,-1 1 0,0 1 0,0 1 0,32 9 0,-34-2 0,0 0 0,0 2 0,-1 1 0,-1 0 0,0 2 0,21 18 0,-35-27 0,0 1 0,0-1 0,-1 1 0,0 1 0,0-1 0,0 1 0,-1 0 0,0 0 0,-1 0 0,0 1 0,0 0 0,-1 0 0,0 0 0,-1 0 0,0 0 0,0 0 0,-1 1 0,0-1 0,0 1 0,-2 13 0,0-9 0,-1 0 0,-1 0 0,0-1 0,0 0 0,-2 1 0,0-1 0,0-1 0,-1 1 0,0-1 0,-1 0 0,-1 0 0,0-1 0,-13 14 0,-7 13-1365,19-20-5461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320"/>
    </inkml:context>
    <inkml:brush xml:id="br0">
      <inkml:brushProperty name="width" value="0.035" units="cm"/>
      <inkml:brushProperty name="height" value="0.035" units="cm"/>
      <inkml:brushProperty name="color" value="#E71224"/>
    </inkml:brush>
  </inkml:definitions>
  <inkml:trace contextRef="#ctx0" brushRef="#br0">17 0 24575,'0'4'0,"0"4"0,0 5 0,0 4 0,0 2 0,-4-2 0,0 0 0,-1 1 0,1-3-8191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725"/>
    </inkml:context>
    <inkml:brush xml:id="br0">
      <inkml:brushProperty name="width" value="0.035" units="cm"/>
      <inkml:brushProperty name="height" value="0.035" units="cm"/>
      <inkml:brushProperty name="color" value="#E71224"/>
    </inkml:brush>
  </inkml:definitions>
  <inkml:trace contextRef="#ctx0" brushRef="#br0">99 115 24575,'2'0'0,"-1"-1"0,1 1 0,0-1 0,0 1 0,-1-1 0,1 0 0,0 0 0,-1 0 0,1 0 0,-1 0 0,1 0 0,-1 0 0,0-1 0,1 1 0,-1 0 0,2-3 0,22-33 0,-9 13 0,26-11 0,-59 51 0,-2-1 0,-22 15 0,29-21 0,-29 16-1,32-20-194,0 0 0,0 1 0,1 0 1,-1 0-1,1 1 0,-10 11 0,9-6-6631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286"/>
    </inkml:context>
    <inkml:brush xml:id="br0">
      <inkml:brushProperty name="width" value="0.035" units="cm"/>
      <inkml:brushProperty name="height" value="0.035" units="cm"/>
      <inkml:brushProperty name="color" value="#E71224"/>
    </inkml:brush>
  </inkml:definitions>
  <inkml:trace contextRef="#ctx0" brushRef="#br0">29 1 24575,'0'3'0,"0"0"0,-1 0 0,0 1 0,0-1 0,0 0 0,0 0 0,0 0 0,0 0 0,-1 0 0,1-1 0,-4 5 0,-8 19 0,13-25 0,0-1 0,0 1 0,1-1 0,-1 1 0,0-1 0,0 0 0,1 1 0,-1-1 0,0 0 0,1 1 0,-1-1 0,1 0 0,-1 1 0,0-1 0,1 0 0,-1 0 0,1 1 0,-1-1 0,0 0 0,1 0 0,-1 0 0,1 0 0,-1 1 0,1-1 0,-1 0 0,1 0 0,-1 0 0,1 0 0,-1 0 0,1 0 0,-1 0 0,1-1 0,-1 1 0,1 0 0,-1 0 0,1 0 0,-1 0 0,0-1 0,1 1 0,-1 0 0,1 0 0,0-1 0,24-7 0,10-14 0,-34 22 0,1-1 0,-1 1 0,0-1 0,0 0 0,0 0 0,0 0 0,0 1 0,0-1 0,0 0 0,0 0 0,0 0 0,-1 0 0,1-1 0,0 1 0,-1 0 0,1 0 0,-1 0 0,1-1 0,-1 1 0,1 0 0,-1 0 0,0-1 0,0 1 0,0 0 0,1-1 0,-2-1 0,1 2 0,-1 1 0,0 0 0,0-1 0,0 1 0,1-1 0,-1 1 0,0 0 0,0 0 0,0 0 0,0-1 0,0 1 0,0 0 0,0 0 0,1 0 0,-1 0 0,0 1 0,0-1 0,0 0 0,0 0 0,0 0 0,0 1 0,1-1 0,-1 0 0,0 1 0,0-1 0,0 1 0,1-1 0,-1 1 0,0-1 0,1 1 0,-1 0 0,0-1 0,1 1 0,-2 1 0,0 0 0,-1 0 0,0 0 0,1 0 0,0 1 0,0-1 0,-1 1 0,1-1 0,-3 6 0,6-6 0,-1-1 0,0 1 0,1-1 0,-1 0 0,1 1 0,0-1 0,-1 0 0,1 0 0,0 1 0,0-1 0,0 0 0,0 0 0,0 0 0,0 0 0,0 0 0,0 0 0,0 0 0,1-1 0,-1 1 0,0 0 0,0-1 0,1 1 0,-1 0 0,1-1 0,-1 0 0,2 1 0,39 11 0,-2-8-1365,-21-4-5461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631"/>
    </inkml:context>
    <inkml:brush xml:id="br0">
      <inkml:brushProperty name="width" value="0.035" units="cm"/>
      <inkml:brushProperty name="height" value="0.035" units="cm"/>
      <inkml:brushProperty name="color" value="#E71224"/>
    </inkml:brush>
  </inkml:definitions>
  <inkml:trace contextRef="#ctx0" brushRef="#br0">0 38 24575,'4'0'0,"4"0"0,5 0 0,4 0 0,2 0 0,2 0 0,1 0 0,0 0 0,0 0 0,0 0 0,0 0 0,-1 0 0,1 0 0,-5-3 0,-4-5 0,-5-5 0,-3 0-8191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974"/>
    </inkml:context>
    <inkml:brush xml:id="br0">
      <inkml:brushProperty name="width" value="0.035" units="cm"/>
      <inkml:brushProperty name="height" value="0.035" units="cm"/>
      <inkml:brushProperty name="color" value="#E71224"/>
    </inkml:brush>
  </inkml:definitions>
  <inkml:trace contextRef="#ctx0" brushRef="#br0">156 0 24575,'-2'1'0,"1"-1"0,-1 1 0,1 0 0,0-1 0,-1 1 0,1 0 0,0 0 0,0 0 0,0 0 0,-1 0 0,1 0 0,0 0 0,0 0 0,0 0 0,1 1 0,-1-1 0,0 0 0,0 1 0,1-1 0,-2 3 0,-12 33 0,13-33 0,-16 43 0,4-10 0,0 2 0,-12 71 0,17-58 0,2-22 0,-2 57 0,8-76-170,0 0-1,-1 0 0,-1 0 1,1 0-1,-2-1 0,0 1 1,-6 15-1,2-13-6655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081"/>
    </inkml:context>
    <inkml:brush xml:id="br0">
      <inkml:brushProperty name="width" value="0.035" units="cm"/>
      <inkml:brushProperty name="height" value="0.035" units="cm"/>
      <inkml:brushProperty name="color" value="#E71224"/>
    </inkml:brush>
  </inkml:definitions>
  <inkml:trace contextRef="#ctx0" brushRef="#br0">0 0 24575,'4'0'0,"0"4"0,4 1 0,1 3 0,-2 4 0,2 0 0,-1 2 0,2-2 0,0 0 0,-3 3 0,-2 1 0,-1 3 0,-3 0 0,0 2 0,-1 0 0,-1-3-8191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533"/>
    </inkml:context>
    <inkml:brush xml:id="br0">
      <inkml:brushProperty name="width" value="0.035" units="cm"/>
      <inkml:brushProperty name="height" value="0.035" units="cm"/>
      <inkml:brushProperty name="color" value="#E71224"/>
    </inkml:brush>
  </inkml:definitions>
  <inkml:trace contextRef="#ctx0" brushRef="#br0">0 186 24575,'0'-2'0,"1"-1"0,-1 1 0,1-1 0,0 1 0,-1-1 0,1 1 0,0 0 0,0 0 0,1-1 0,-1 1 0,0 0 0,1 0 0,-1 0 0,1 0 0,0 1 0,0-1 0,0 0 0,0 1 0,0-1 0,0 1 0,4-2 0,58-26 0,-36 19 0,0-3 0,1 3 0,0 0 0,0 2 0,1 1 0,0 1 0,0 1 0,1 2 0,53 2 0,-57 2-111,41 0 349,-65-1-309,-1 0 0,1-1 0,-1 1 0,1-1 0,-1 1 0,1-1 0,-1 0 0,0 0 0,1 0 0,-1 0 0,0 0-1,0 0 1,0-1 0,0 1 0,0-1 0,0 1 0,0-1 0,0 0 0,-1 0 0,4-4 0,0-7-6755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421"/>
    </inkml:context>
    <inkml:brush xml:id="br0">
      <inkml:brushProperty name="width" value="0.035" units="cm"/>
      <inkml:brushProperty name="height" value="0.035" units="cm"/>
      <inkml:brushProperty name="color" value="#E71224"/>
    </inkml:brush>
  </inkml:definitions>
  <inkml:trace contextRef="#ctx0" brushRef="#br0">107 1 24575,'-2'0'0,"0"0"0,0 1 0,0-1 0,0 1 0,0-1 0,0 1 0,0 0 0,1 0 0,-1 0 0,0 0 0,0 0 0,1 0 0,-1 1 0,1-1 0,-1 0 0,1 1 0,-1-1 0,1 1 0,0 0 0,0-1 0,0 1 0,0 0 0,0 0 0,0 0 0,0-1 0,1 1 0,-1 0 0,1 0 0,-1 0 0,1 0 0,0 0 0,0 3 0,-2 11 0,1 0 0,0 0 0,3 18 0,-2-15 0,3 76 0,-5 171 0,-2-236 0,-14 47 0,-3 27 0,1 15 0,20-280-1365,0 142-5461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921"/>
    </inkml:context>
    <inkml:brush xml:id="br0">
      <inkml:brushProperty name="width" value="0.035" units="cm"/>
      <inkml:brushProperty name="height" value="0.035" units="cm"/>
      <inkml:brushProperty name="color" value="#E71224"/>
    </inkml:brush>
  </inkml:definitions>
  <inkml:trace contextRef="#ctx0" brushRef="#br0">1 20 24575,'0'-4'0,"3"-1"0,6 0 0,3 2 0,5 0 0,-1 5 0,0 2 0,-3 4 0,-3 4 0,-3 4 0,-7-1 0,-3 0 0,-5-2 0,-4-3 0,-5-3 0,2 0 0,-1-1 0,2-1-8191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9.641"/>
    </inkml:context>
    <inkml:brush xml:id="br0">
      <inkml:brushProperty name="width" value="0.035" units="cm"/>
      <inkml:brushProperty name="height" value="0.035" units="cm"/>
      <inkml:brushProperty name="color" value="#E71224"/>
    </inkml:brush>
  </inkml:definitions>
  <inkml:trace contextRef="#ctx0" brushRef="#br0">53 18 24575,'0'-1'0,"0"0"0,-1 0 0,1 0 0,-1 0 0,1 0 0,-1 0 0,0 1 0,1-1 0,-1 0 0,0 0 0,1 0 0,-1 1 0,0-1 0,0 0 0,0 1 0,1-1 0,-1 1 0,0-1 0,0 1 0,0-1 0,0 1 0,0 0 0,0-1 0,0 1 0,0 0 0,0 0 0,0 0 0,-1 0 0,1 0 0,0 0 0,0 0 0,0 0 0,0 0 0,0 0 0,0 1 0,0-1 0,0 0 0,0 1 0,0-1 0,0 1 0,-1 0 0,1-1 0,0 0 0,0 1 0,1-1 0,-1 1 0,0-1 0,0 0 0,0 1 0,0 0 0,0-1 0,0 1 0,1-1 0,-1 1 0,0 0 0,1 0 0,-1-1 0,0 1 0,0 2 0,1-3 0,0 1 0,0 0 0,0-1 0,0 1 0,0 0 0,0-1 0,1 1 0,-1-1 0,0 1 0,0 0 0,1-1 0,-1 1 0,0-1 0,1 1 0,-1-1 0,1 1 0,-1-1 0,1 1 0,-1-1 0,1 1 0,-1-1 0,1 0 0,-1 1 0,1-1 0,-1 0 0,1 1 0,-1-1 0,1 0 0,0 0 0,-1 1 0,1-1 0,1 0 0,3 2 0,1-1 0,-1 1 0,1-1 0,0-1 0,0 1 0,-1-1 0,1 0 0,0 0 0,0 0 0,0-1 0,7-2 0,38 0 0,-50 3 0,0 1 0,0-1 0,0 0 0,0 1 0,0-1 0,0 1 0,0-1 0,0 1 0,0 0 0,0-1 0,-1 1 0,1 0 0,0 0 0,0 0 0,-1-1 0,1 1 0,0 0 0,-1 0 0,1 0 0,-1 0 0,1 0 0,-1 0 0,0 0 0,1 0 0,-1 0 0,0 0 0,0 2 0,4 37 0,-2-15 0,-2-22-124,1-1 0,0 1 0,0-1 0,0 0 0,0 1 0,0-1-1,0 0 1,1 0 0,-1 0 0,4 4 0,3-1-6702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6.906"/>
    </inkml:context>
    <inkml:brush xml:id="br0">
      <inkml:brushProperty name="width" value="0.035" units="cm"/>
      <inkml:brushProperty name="height" value="0.035" units="cm"/>
      <inkml:brushProperty name="color" value="#E71224"/>
    </inkml:brush>
  </inkml:definitions>
  <inkml:trace contextRef="#ctx0" brushRef="#br0">1 184 24575,'40'0'0,"-11"2"0,-1-2 0,1-1 0,-1-1 0,1-1 0,-1-2 0,0-1 0,38-13 0,8-6 0,-54 20 0,0-2 0,0-1 0,25-12 0,-36 16 6,0 0-1,1 0 0,0 1 0,10-2 1,-14 4-93,-1 0 0,1 0 0,-1 0 0,1-1 0,-1 0 0,1 0 0,-1-1 0,0 1 0,0-1 0,0 0 0,-1 0 0,1-1 0,-1 0 0,1 1 0,6-9 0,-2-5-6739</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0.552"/>
    </inkml:context>
    <inkml:brush xml:id="br0">
      <inkml:brushProperty name="width" value="0.035" units="cm"/>
      <inkml:brushProperty name="height" value="0.035" units="cm"/>
      <inkml:brushProperty name="color" value="#E71224"/>
    </inkml:brush>
  </inkml:definitions>
  <inkml:trace contextRef="#ctx0" brushRef="#br0">87 1 24575,'1'36'0,"10"49"0,-7-57 0,0-1 0,-2 1 0,-2 44 0,0-71 0,-1 1 0,1 0 0,-1 0 0,1-1 0,-1 1 0,1 0 0,-1 0 0,0-1 0,0 1 0,0-1 0,0 1 0,0-1 0,0 1 0,0-1 0,0 0 0,0 1 0,-1-1 0,1 0 0,-3 2 0,-34 12 0,33-14 0,1 0 0,0 1 0,0-1 0,0 1 0,0 0 0,0 0 0,0 0 0,-5 5 0,8-6 0,0 1 0,0-1 0,0 1 0,1-1 0,-1 1 0,0 0 0,1-1 0,-1 1 0,1 0 0,-1-1 0,1 1 0,0 0 0,0 0 0,0-1 0,0 1 0,0 0 0,0-1 0,0 1 0,0 0 0,1 0 0,-1-1 0,1 1 0,-1 0 0,1-1 0,0 1 0,0-1 0,1 2 0,-2-1 4,1 0 0,0-1-1,0 1 1,0-1 0,0 1 0,0-1-1,0 1 1,0-1 0,1 0 0,-1 1-1,0-1 1,1 0 0,-1 0 0,1 0-1,-1 0 1,1 0 0,0-1 0,-1 1-1,1 0 1,0-1 0,-1 1 0,1-1-1,0 0 1,0 1 0,0-1 0,-1 0-1,1 0 1,0 0 0,0 0 0,0-1-1,3 0 1,1 0-190,1-1 1,-1-1-1,1 1 0,-1-1 1,0 0-1,0 0 1,7-5-1,2-3-6640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1.054"/>
    </inkml:context>
    <inkml:brush xml:id="br0">
      <inkml:brushProperty name="width" value="0.035" units="cm"/>
      <inkml:brushProperty name="height" value="0.035" units="cm"/>
      <inkml:brushProperty name="color" value="#E71224"/>
    </inkml:brush>
  </inkml:definitions>
  <inkml:trace contextRef="#ctx0" brushRef="#br0">103 0 24575,'4'1'0,"1"-1"0,-1 1 0,0 0 0,1 0 0,-1 0 0,0 0 0,0 1 0,0 0 0,0 0 0,0 0 0,0 0 0,0 1 0,-1 0 0,1-1 0,-1 1 0,0 0 0,0 1 0,0-1 0,0 0 0,0 1 0,4 7 0,3 9 0,0 0 0,-1 1 0,8 26 0,0-1 0,-5-21 0,-2 1 0,0-1 0,-2 2 0,-1-1 0,-1 1 0,-2 0 0,0 1 0,-2-1 0,-1 1 0,-2 27 0,0-47 0,-1-1 0,1 0 0,-1 0 0,-1 0 0,1 0 0,-1-1 0,0 1 0,-1-1 0,1 1 0,-1-1 0,-5 6 0,-8 7 0,-36 33 0,39-39 0,0 0 0,0 2 0,-21 28 0,-53 92 0,51-79-1365,31-43-5461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6.035"/>
    </inkml:context>
    <inkml:brush xml:id="br0">
      <inkml:brushProperty name="width" value="0.035" units="cm"/>
      <inkml:brushProperty name="height" value="0.035" units="cm"/>
      <inkml:brushProperty name="color" value="#E71224"/>
    </inkml:brush>
  </inkml:definitions>
  <inkml:trace contextRef="#ctx0" brushRef="#br0">15 1 24575,'4'0'0,"4"0"0,-2 0 0,-6 0 0,-7 0 0,-5 0 0,-1 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7.340"/>
    </inkml:context>
    <inkml:brush xml:id="br0">
      <inkml:brushProperty name="width" value="0.035" units="cm"/>
      <inkml:brushProperty name="height" value="0.035" units="cm"/>
      <inkml:brushProperty name="color" value="#E71224"/>
    </inkml:brush>
  </inkml:definitions>
  <inkml:trace contextRef="#ctx0" brushRef="#br0">0 1 24575,'4'0'0,"5"0"0,4 0 0,3 0 0,4 0 0,-3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8.629"/>
    </inkml:context>
    <inkml:brush xml:id="br0">
      <inkml:brushProperty name="width" value="0.035" units="cm"/>
      <inkml:brushProperty name="height" value="0.035" units="cm"/>
      <inkml:brushProperty name="color" value="#E71224"/>
    </inkml:brush>
  </inkml:definitions>
  <inkml:trace contextRef="#ctx0" brushRef="#br0">1 22 24575,'3'0'0,"5"0"0,2-4 0,1 0 0,4-1 0,2 1 0,2 2 0,-2 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28.731"/>
    </inkml:context>
    <inkml:brush xml:id="br0">
      <inkml:brushProperty name="width" value="0.035" units="cm"/>
      <inkml:brushProperty name="height" value="0.035" units="cm"/>
      <inkml:brushProperty name="color" value="#E71224"/>
    </inkml:brush>
  </inkml:definitions>
  <inkml:trace contextRef="#ctx0" brushRef="#br0">0 2 24575,'41'0'0,"-10"-1"0,-1 1 0,1 2 0,57 10 0,-51-3 0,0-2 0,0-1 0,0-1 0,39-2 0,68-1 0,114-5 0,-237 0-341,-1-1 0,1-1-1,35-13 1,-42 13-6485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1.644"/>
    </inkml:context>
    <inkml:brush xml:id="br0">
      <inkml:brushProperty name="width" value="0.035" units="cm"/>
      <inkml:brushProperty name="height" value="0.035" units="cm"/>
      <inkml:brushProperty name="color" value="#E71224"/>
    </inkml:brush>
  </inkml:definitions>
  <inkml:trace contextRef="#ctx0" brushRef="#br0">1069 85 24575,'0'-1'0,"-1"0"0,0 0 0,1 0 0,-1 0 0,0 0 0,0 0 0,1 0 0,-1 0 0,0 0 0,0 0 0,0 0 0,0 0 0,0 1 0,0-1 0,0 0 0,-1 1 0,1-1 0,0 1 0,0-1 0,0 1 0,-1-1 0,1 1 0,0 0 0,0 0 0,-1 0 0,1 0 0,-2 0 0,-43-4 0,40 4 0,-83 1 0,55 0 0,0-1 0,0-1 0,-62-12 0,73 9 0,1 1 0,-28 0 0,27 2 0,0-1 0,-27-6 0,25 3 0,0 2 0,0 1 0,-37 1 0,36 2 0,1-2 0,0 0 0,-37-8 0,51 6 0,1 1 0,-1 1 0,0 0 0,0 0 0,1 1 0,-1 0 0,0 1 0,0 0 0,1 1 0,-1 0 0,1 0 0,-1 1 0,1 1 0,-17 8 0,-18 6-1365,33-12-5461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5.128"/>
    </inkml:context>
    <inkml:brush xml:id="br0">
      <inkml:brushProperty name="width" value="0.035" units="cm"/>
      <inkml:brushProperty name="height" value="0.035" units="cm"/>
      <inkml:brushProperty name="color" value="#E71224"/>
    </inkml:brush>
  </inkml:definitions>
  <inkml:trace contextRef="#ctx0" brushRef="#br0">45 0 24575,'-1'8'0,"0"-1"0,0 0 0,-1 0 0,0 0 0,0 0 0,-1 0 0,-6 12 0,5-11 0,1 0 0,-1 0 0,1 1 0,1-1 0,-2 11 0,3-12 0,0 0 0,0 0 0,1 0 0,0 1 0,0-1 0,1 0 0,0 0 0,0 0 0,1 0 0,3 10 0,-3-14 0,0 0 0,0 0 0,0 0 0,0-1 0,0 1 0,0-1 0,1 1 0,-1-1 0,1 0 0,0 0 0,0 0 0,0 0 0,0-1 0,0 1 0,0-1 0,0 0 0,0 0 0,0 0 0,1 0 0,-1 0 0,0-1 0,1 0 0,-1 1 0,4-1 0,-4 0 0,0 0 0,0 0 0,0 0 0,-1 0 0,1-1 0,0 1 0,0-1 0,-1 0 0,1 1 0,0-1 0,-1 0 0,1-1 0,-1 1 0,1 0 0,-1-1 0,0 1 0,1-1 0,-1 0 0,0 0 0,0 0 0,0 0 0,0 0 0,-1 0 0,3-3 0,-3 2 0,1-1 0,-1 1 0,1-1 0,-1 0 0,0 1 0,-1-1 0,1 0 0,-1 1 0,1-1 0,-1 0 0,0 0 0,0 1 0,-1-1 0,1 0 0,-1 0 0,0 1 0,-2-7 0,3 9 0,0 0 0,0 1 0,-1-1 0,1 0 0,0 0 0,0 0 0,-1 1 0,1-1 0,-1 0 0,1 0 0,-1 1 0,1-1 0,-1 0 0,1 1 0,-1-1 0,0 1 0,1-1 0,-1 0 0,0 1 0,1 0 0,-1-1 0,-1 0 0,-11 10 0,-3 29 0,12 8 18,2 1-1,5 51 0,-1-9-1434,-2-71-5409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288"/>
    </inkml:context>
    <inkml:brush xml:id="br0">
      <inkml:brushProperty name="width" value="0.035" units="cm"/>
      <inkml:brushProperty name="height" value="0.035" units="cm"/>
      <inkml:brushProperty name="color" value="#E71224"/>
    </inkml:brush>
  </inkml:definitions>
  <inkml:trace contextRef="#ctx0" brushRef="#br0">66 1 24575,'-2'1'0,"0"-1"0,0 1 0,0 0 0,0 0 0,-1 0 0,2 0 0,-1 1 0,0-1 0,0 1 0,0-1 0,0 1 0,1 0 0,-1-1 0,1 1 0,-1 0 0,1 0 0,0 0 0,0 0 0,0 0 0,0 0 0,-1 4 0,-17 48 0,10-11 0,9-41 0,0 0 0,0 1 0,-1-1 0,1 0 0,0 0 0,1 1 0,-1-1 0,0 0 0,1 0 0,-1 0 0,1 0 0,0 0 0,0 0 0,-1 0 0,1 0 0,3 3 0,-3-4 0,0-1 0,0 0 0,0 0 0,0 0 0,0 0 0,0 0 0,0-1 0,0 1 0,0 0 0,0 0 0,0-1 0,0 1 0,0 0 0,0-1 0,0 1 0,0-1 0,0 0 0,0 1 0,0-1 0,0 0 0,0 0 0,23-18 0,-23 18 0,11-10-116,-5 5 166,-1 0 0,1 0 0,0 1 0,14-8 0,-19 12-112,0 1-1,0-1 1,0 0-1,0 0 1,1 1-1,-1 0 1,0-1-1,0 1 1,0 0-1,0 0 1,1 0 0,-1 0-1,0 0 1,0 1-1,0-1 1,0 1-1,1-1 1,-1 1-1,0 0 1,0 0-1,0 0 1,0 0-1,3 2 1,5 5-6764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665"/>
    </inkml:context>
    <inkml:brush xml:id="br0">
      <inkml:brushProperty name="width" value="0.035" units="cm"/>
      <inkml:brushProperty name="height" value="0.035" units="cm"/>
      <inkml:brushProperty name="color" value="#E71224"/>
    </inkml:brush>
  </inkml:definitions>
  <inkml:trace contextRef="#ctx0" brushRef="#br0">0 1 24575,'0'3'0,"0"6"0,0 4 0,0 3 0,0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7.364"/>
    </inkml:context>
    <inkml:brush xml:id="br0">
      <inkml:brushProperty name="width" value="0.035" units="cm"/>
      <inkml:brushProperty name="height" value="0.035" units="cm"/>
      <inkml:brushProperty name="color" value="#E71224"/>
    </inkml:brush>
  </inkml:definitions>
  <inkml:trace contextRef="#ctx0" brushRef="#br0">0 0 24575,'0'3'0,"0"0"0,1 0 0,-1 0 0,0 1 0,1-1 0,0 0 0,-1 0 0,1 0 0,0-1 0,1 1 0,-1 0 0,0 0 0,1-1 0,0 1 0,-1 0 0,1-1 0,0 0 0,0 1 0,1-1 0,-1 0 0,0 0 0,1 0 0,-1-1 0,1 1 0,0 0 0,5 1 0,5 2 0,0-1 0,1-1 0,-1 0 0,28 1 0,26 8 0,-64-11 0,0 1 0,0 1 0,1-1 0,-1 0 0,-1 1 0,1 0 0,0-1 0,-1 1 0,1 0 0,-1 0 0,0 1 0,0-1 0,0 0 0,0 1 0,-1-1 0,1 1 0,-1 0 0,0-1 0,0 1 0,-1 0 0,1 0 0,-1-1 0,1 1 0,-1 0 0,0 0 0,-1 6 0,-1 11 0,0 1 0,-1-1 0,-8 27 0,1-2 0,2-1 0,-3 62 0,12-99-1365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00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723"/>
    </inkml:context>
    <inkml:brush xml:id="br0">
      <inkml:brushProperty name="width" value="0.035" units="cm"/>
      <inkml:brushProperty name="height" value="0.035" units="cm"/>
      <inkml:brushProperty name="color" value="#E71224"/>
    </inkml:brush>
  </inkml:definitions>
  <inkml:trace contextRef="#ctx0" brushRef="#br0">132 37 24575,'-5'-4'0,"0"0"0,-1 0 0,1 1 0,-1-1 0,0 1 0,-1 1 0,1-1 0,0 1 0,-1 0 0,1 0 0,-1 1 0,1 0 0,-1 0 0,-9 1 0,14 1 0,-1 0 0,1 1 0,0 0 0,0-1 0,0 1 0,0 0 0,1 0 0,-1 0 0,0 0 0,1 1 0,-1-1 0,1 0 0,0 1 0,0-1 0,0 1 0,0-1 0,0 1 0,1-1 0,-1 1 0,1-1 0,-1 1 0,1 0 0,0-1 0,0 1 0,1 4 0,-2 5 0,2 0 0,-1 0 0,2 0 0,3 16 0,-3-21 0,0 0 0,1 0 0,-1 0 0,2 0 0,-1-1 0,1 1 0,0-1 0,0 0 0,0 0 0,1 0 0,0 0 0,0-1 0,11 8 0,-13-11 0,0 0 0,1 0 0,0 0 0,-1 0 0,1-1 0,0 0 0,0 1 0,0-1 0,0-1 0,0 1 0,0-1 0,0 1 0,0-1 0,1 0 0,-1-1 0,0 1 0,0-1 0,0 1 0,0-1 0,0-1 0,0 1 0,-1 0 0,1-1 0,0 0 0,0 0 0,3-2 0,-7 3 0,0 1 0,0 0 0,0 0 0,0 0 0,0-1 0,1 1 0,-1 0 0,0 0 0,0 0 0,0 0 0,1-1 0,-1 1 0,0 0 0,0 0 0,0 0 0,1 0 0,-1 0 0,0 0 0,0 0 0,1 0 0,-1 0 0,0 0 0,0 0 0,1 0 0,-1 0 0,0 0 0,0 0 0,1 0 0,-1 0 0,0 0 0,0 0 0,1 0 0,-1 0 0,0 0 0,0 0 0,1 0 0,-1 0 0,0 1 0,0-1 0,0 0 0,1 0 0,-1 0 0,0 0 0,0 1 0,0-1 0,0 0 0,0 0 0,1 0 0,-1 1 0,0-1 0,0 0 0,0 0 0,0 0 0,0 1 0,0-1 0,0 0 0,0 0 0,0 1 0,0-1 0,0 0 0,-5 25 0,-20 28 0,20-48 0,0 1 0,0-1 0,-1-1 0,1 1 0,-1-1 0,0 0 0,0 0 0,0 0 0,-1-1 0,1 0 0,-1-1 0,0 1 0,0-1 0,0 0 0,0-1 0,0 0 0,0 0 0,0 0 0,-1-1 0,1 0 0,-8-2 0,15 2 0,0 0 0,-1 0 0,1 0 0,0 0 0,-1 0 0,1 0 0,0 0 0,-1 0 0,1 0 0,0 0 0,-1-1 0,1 1 0,0 0 0,0 0 0,-1 0 0,1-1 0,0 1 0,0 0 0,-1 0 0,1-1 0,0 1 0,0 0 0,0 0 0,0-1 0,-1 1 0,1 0 0,0-1 0,0 1 0,0 0 0,0-1 0,0 1 0,0 0 0,0 0 0,0-1 0,0 1 0,0 0 0,0-1 0,0 1 0,0 0 0,0-1 0,0 1 0,0 0 0,0-1 0,14-15 0,23-9 0,-18 16 0,1 2 0,26-7 0,-27 9 0,0-1 0,-1-1 0,22-11 0,-35 15 0,0 0 0,0 0 0,0-1 0,0 1 0,-1-1 0,1 0 0,-1-1 0,0 1 0,-1-1 0,1 1 0,-1-1 0,0-1 0,0 1 0,4-11 0,-1 2-1365,0 2-5461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8.407"/>
    </inkml:context>
    <inkml:brush xml:id="br0">
      <inkml:brushProperty name="width" value="0.035" units="cm"/>
      <inkml:brushProperty name="height" value="0.035" units="cm"/>
      <inkml:brushProperty name="color" value="#E71224"/>
    </inkml:brush>
  </inkml:definitions>
  <inkml:trace contextRef="#ctx0" brushRef="#br0">23 0 24575,'-1'15'0,"0"1"0,-8 29 0,-2 27 0,11-53 0,1 153 0,-1-170 0,0-1 0,0 0 0,0 1 0,0-1 0,1 0 0,-1 0 0,0 1 0,1-1 0,-1 0 0,0 0 0,1 0 0,0 1 0,-1-1 0,1 0 0,0 0 0,-1 0 0,1 0 0,0 0 0,0 0 0,0 0 0,0 0 0,0-1 0,0 1 0,0 0 0,0-1 0,0 1 0,0 0 0,0-1 0,1 1 0,-1-1 0,0 0 0,0 1 0,1-1 0,-1 0 0,0 0 0,1 0 0,-1 0 0,0 0 0,0 0 0,1 0 0,-1 0 0,0 0 0,0-1 0,1 1 0,0-1 0,10-3 0,-1 0 0,0-1 0,0 0 0,12-8 0,2-1 0,-23 13 0,1-1 0,0 1 0,-1 0 0,1 0 0,-1 0 0,1 0 0,0 0 0,0 1 0,0-1 0,-1 1 0,1 0 0,0 0 0,0 0 0,3 0 0,-4 1 0,-1 1 0,0-1 0,0 0 0,1 1 0,-1-1 0,0 1 0,0-1 0,0 1 0,0 0 0,-1-1 0,1 1 0,0 0 0,-1-1 0,1 1 0,-1 0 0,1 0 0,-1 0 0,0 0 0,0 0 0,0-1 0,0 1 0,0 0 0,-1 2 0,2 16-1365,-2-1-5461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8.175"/>
    </inkml:context>
    <inkml:brush xml:id="br0">
      <inkml:brushProperty name="width" value="0.035" units="cm"/>
      <inkml:brushProperty name="height" value="0.035" units="cm"/>
      <inkml:brushProperty name="color" value="#E71224"/>
    </inkml:brush>
  </inkml:definitions>
  <inkml:trace contextRef="#ctx0" brushRef="#br0">0 1 24575,'16'0'0,"-4"-1"0,0 1 0,0 0 0,0 1 0,0 1 0,22 5 0,-32-6 0,0-1 0,0 1 0,0 0 0,-1 0 0,1 0 0,0 0 0,-1 0 0,1 0 0,-1 1 0,1-1 0,-1 0 0,0 1 0,0-1 0,1 1 0,-1 0 0,0-1 0,1 4 0,-1-3 0,-1 1 0,1 0 0,-1 0 0,0 0 0,0 0 0,0 0 0,0-1 0,0 1 0,-1 0 0,1 0 0,-1 0 0,0 0 0,1-1 0,-1 1 0,-2 3 0,-14 30 0,-23 36 0,20-39 0,-16 41 0,35-73 0,0 1 0,0-1 0,0 1 0,1-1 0,-1 1 0,1-1 0,-1 1 0,1 0 0,0-1 0,-1 1 0,1 0 0,0-1 0,0 1 0,0 0 0,1 0 0,-1-1 0,0 1 0,1 0 0,-1-1 0,0 1 0,1-1 0,0 1 0,-1-1 0,1 1 0,0-1 0,0 1 0,0-1 0,0 1 0,2 1 0,2 0 0,0 0 0,0 0 0,0-1 0,1 0 0,-1 0 0,1 0 0,7 1 0,36 16 0,-48-18 0,1 0 0,-1 0 0,1 0 0,-1 0 0,1 0 0,-1 1 0,1-1 0,-1 1 0,0-1 0,0 1 0,0 0 0,0-1 0,0 1 0,0 0 0,-1 0 0,1-1 0,0 1 0,-1 0 0,1 0 0,-1 0 0,0 0 0,0 3 0,0 1 13,-1 1-1,0-1 1,-1 0-1,1 0 1,-1 0-1,0 0 1,-1 0-1,1-1 1,-5 7-1,4-7-178,0 0 1,1 1-1,-1-1 1,1 1-1,0 0 1,1 0-1,-1 0 1,0 9-1,3 1-6660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8.847"/>
    </inkml:context>
    <inkml:brush xml:id="br0">
      <inkml:brushProperty name="width" value="0.035" units="cm"/>
      <inkml:brushProperty name="height" value="0.035" units="cm"/>
      <inkml:brushProperty name="color" value="#E71224"/>
    </inkml:brush>
  </inkml:definitions>
  <inkml:trace contextRef="#ctx0" brushRef="#br0">1 1 24575,'11'0'0,"0"0"0,1 0 0,-1 1 0,0 1 0,1 0 0,19 7 0,-27-8 0,-1 1 0,1 0 0,-1 0 0,0 0 0,1 0 0,-1 1 0,-1 0 0,1-1 0,0 1 0,-1 0 0,1 0 0,-1 0 0,0 1 0,0-1 0,0 1 0,0-1 0,-1 1 0,1-1 0,-1 1 0,0 0 0,0 0 0,0 0 0,0 5 0,-1-4 0,1 0 0,-1 0 0,0 0 0,0 0 0,0 0 0,0 0 0,-1-1 0,0 1 0,0 0 0,-1 0 0,1-1 0,-5 10 0,1-6 0,-1 0 0,1-1 0,-1 1 0,-1-1 0,-10 9 0,16-15 0,0-1 0,1 0 0,-1 0 0,1 1 0,0-1 0,-1 0 0,1 1 0,-1-1 0,1 1 0,-1-1 0,1 0 0,0 1 0,-1-1 0,1 1 0,0-1 0,0 1 0,-1 0 0,1-1 0,0 1 0,0-1 0,0 1 0,0-1 0,-1 1 0,1-1 0,0 1 0,0 0 0,0-1 0,0 1 0,1-1 0,-1 1 0,0-1 0,0 1 0,0 0 0,0-1 0,0 1 0,1-1 0,-1 1 0,1 0 0,24 8 0,34-8 0,-7-13-1365,-31 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9.287"/>
    </inkml:context>
    <inkml:brush xml:id="br0">
      <inkml:brushProperty name="width" value="0.035" units="cm"/>
      <inkml:brushProperty name="height" value="0.035" units="cm"/>
      <inkml:brushProperty name="color" value="#E71224"/>
    </inkml:brush>
  </inkml:definitions>
  <inkml:trace contextRef="#ctx0" brushRef="#br0">100 0 24575,'-6'0'0,"-1"5"0,-4 2 0,-2 5 0,3 5 0,2 6 0,-2-2 0,1 1 0,-4-3 0,0-5-8191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7.442"/>
    </inkml:context>
    <inkml:brush xml:id="br0">
      <inkml:brushProperty name="width" value="0.035" units="cm"/>
      <inkml:brushProperty name="height" value="0.035" units="cm"/>
      <inkml:brushProperty name="color" value="#E71224"/>
    </inkml:brush>
  </inkml:definitions>
  <inkml:trace contextRef="#ctx0" brushRef="#br0">1 1 24575,'23'1'0,"-1"2"0,0 1 0,1 0 0,-1 2 0,-1 0 0,22 10 0,1 0 0,-20-6 0,0 2 0,-1 1 0,0 1 0,-2 1 0,26 21 0,-43-33 0,-2-1 0,0-1 0,0 1 0,0-1 0,1 1 0,-2 0 0,1 0 0,0 0 0,0 0 0,0 0 0,-1 0 0,0 0 0,1 1 0,-1-1 0,0 0 0,0 1 0,0-1 0,0 1 0,0 0 0,-1-1 0,1 1 0,-1-1 0,0 1 0,0 0 0,0-1 0,0 1 0,0 0 0,0-1 0,-1 1 0,0 3 0,-2-1 0,1-1 0,-1 0 0,0 0 0,0 0 0,0 0 0,0 0 0,-1-1 0,0 1 0,0-1 0,1 0 0,-2 0 0,1-1 0,0 1 0,-1-1 0,-4 2 0,-35 19 0,-55 38 0,28-16 0,60-36-166,0 1 0,0 0-1,1 0 1,0 1 0,1 0 0,-14 21-1,22-30-34,-10 14-6625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9.650"/>
    </inkml:context>
    <inkml:brush xml:id="br0">
      <inkml:brushProperty name="width" value="0.035" units="cm"/>
      <inkml:brushProperty name="height" value="0.035" units="cm"/>
      <inkml:brushProperty name="color" value="#E71224"/>
    </inkml:brush>
  </inkml:definitions>
  <inkml:trace contextRef="#ctx0" brushRef="#br0">0 0 24575,'5'0'0,"3"5"0,3 2 0,2 5 0,-3 5 0,3 1 0,-2 1 0,-1 4 0,-4-3-8191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20.250"/>
    </inkml:context>
    <inkml:brush xml:id="br0">
      <inkml:brushProperty name="width" value="0.035" units="cm"/>
      <inkml:brushProperty name="height" value="0.035" units="cm"/>
      <inkml:brushProperty name="color" value="#E71224"/>
    </inkml:brush>
  </inkml:definitions>
  <inkml:trace contextRef="#ctx0" brushRef="#br0">0 1 24575,'0'5'0,"0"7"0,0 7 0,0 5 0,0 3 0,0 4 0,0 0 0,0 1 0,0 0 0,0 0 0,0-1 0,0 0 0,0 0 0,0-5-8191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21.084"/>
    </inkml:context>
    <inkml:brush xml:id="br0">
      <inkml:brushProperty name="width" value="0.035" units="cm"/>
      <inkml:brushProperty name="height" value="0.035" units="cm"/>
      <inkml:brushProperty name="color" value="#E71224"/>
    </inkml:brush>
  </inkml:definitions>
  <inkml:trace contextRef="#ctx0" brushRef="#br0">127 84 24575,'-1'-4'0,"1"0"0,-1 0 0,1 1 0,-1-1 0,0 0 0,0 0 0,-1 1 0,1-1 0,-1 0 0,0 1 0,0 0 0,0-1 0,0 1 0,0 0 0,-1 0 0,1 0 0,-1 0 0,0 1 0,0-1 0,0 1 0,0 0 0,-1 0 0,-5-3 0,7 4 0,0 0 0,0 0 0,0 1 0,0-1 0,0 1 0,0 0 0,0-1 0,0 1 0,0 0 0,0 0 0,0 0 0,0 1 0,0-1 0,0 0 0,0 1 0,0-1 0,0 1 0,-3 1 0,3 0 0,-1-1 0,1 1 0,0 0 0,0 0 0,1 0 0,-1 0 0,0 0 0,1 0 0,-1 0 0,1 1 0,0-1 0,-1 1 0,1-1 0,0 1 0,1-1 0,-1 1 0,0 4 0,-1-1 0,1 0 0,0 0 0,0 1 0,1-1 0,0 0 0,0 0 0,0 0 0,1 0 0,0 0 0,0 0 0,0 0 0,1 0 0,0 0 0,0 0 0,1-1 0,0 1 0,0-1 0,0 1 0,6 6 0,-4-3 0,0 0 0,0 0 0,-1 1 0,0-1 0,-1 1 0,0 0 0,0 0 0,-1 0 0,1 20 0,-1 9 0,-5 52 0,1-28 0,2-62 0,-5 47 0,5-47 0,0 0 0,0 1 0,0-1 0,-1 1 0,1-1 0,-1 0 0,1 1 0,-1-1 0,1 0 0,-1 1 0,0-1 0,0 0 0,0 0 0,0 0 0,1 1 0,-1-1 0,-1 0 0,1 0 0,0-1 0,0 1 0,0 0 0,0 0 0,-1 0 0,1-1 0,0 1 0,-1-1 0,1 1 0,-3 0 0,3-2 0,0 1 0,0 0 0,-1-1 0,1 1 0,0-1 0,0 1 0,0-1 0,0 0 0,0 1 0,0-1 0,0 0 0,0 0 0,0 0 0,0 1 0,0-1 0,0 0 0,1 0 0,-1-1 0,0 1 0,1 0 0,-1 0 0,1 0 0,-1 0 0,1 0 0,0-1 0,-1 1 0,1 0 0,0-2 0,-7-40 0,7 40 0,-2-10 0,1-1 0,1 0 0,0 0 0,1 0 0,0 1 0,1-1 0,1 0 0,0 1 0,0 0 0,2-1 0,0 2 0,0-1 0,1 0 0,1 1 0,0 0 0,0 1 0,1-1 0,15-14 0,-11 11-455,-1 0 0,17-29 0,-19 27-6371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14.704"/>
    </inkml:context>
    <inkml:brush xml:id="br0">
      <inkml:brushProperty name="width" value="0.035" units="cm"/>
      <inkml:brushProperty name="height" value="0.035" units="cm"/>
      <inkml:brushProperty name="color" value="#E71224"/>
    </inkml:brush>
  </inkml:definitions>
  <inkml:trace contextRef="#ctx0" brushRef="#br0">310 677 24575,'-1'2'0,"1"-1"0,-1 0 0,1 1 0,-1-1 0,0 0 0,1 1 0,-1-1 0,0 0 0,0 0 0,0 0 0,0 0 0,0 0 0,0 0 0,0 0 0,-1 0 0,1 0 0,0 0 0,0-1 0,-1 1 0,1-1 0,0 1 0,-1-1 0,1 1 0,-1-1 0,1 0 0,0 1 0,-3-1 0,-47 6 0,46-6 0,-8 1 0,0-1 0,1 0 0,-1 0 0,0-2 0,1 1 0,-1-2 0,1 0 0,0 0 0,-12-5 0,18 5 0,1 0 0,0 0 0,0 0 0,0 0 0,1-1 0,-1 1 0,1-1 0,0 0 0,0-1 0,0 1 0,0-1 0,1 0 0,0 1 0,0-2 0,0 1 0,1 0 0,-1 0 0,1-1 0,1 0 0,-1 1 0,-1-11 0,1 2 0,0 0 0,1-1 0,1 1 0,0 0 0,1 0 0,1 0 0,0 0 0,1 0 0,0 0 0,1 0 0,1 1 0,0 0 0,1 0 0,0 0 0,1 1 0,0-1 0,1 2 0,0-1 0,15-14 0,0-2 0,-12 14 0,0 1 0,1 1 0,18-16 0,-14 15 0,24-19 0,45-27 0,-68 49 0,0 1 0,0 0 0,1 2 0,0 0 0,1 1 0,20-4 0,158-19 0,-154 23 0,-1 1 0,1 2 0,76 4 0,-41 1 0,-73-2 0,-1 0 0,1 0 0,0 0 0,-1 1 0,1 0 0,0 0 0,-1 0 0,1 0 0,-1 1 0,0-1 0,1 1 0,-1 1 0,8 4 0,-11-5 0,1 0 0,-1 0 0,1 0 0,-1 0 0,0 0 0,0 0 0,0 1 0,0-1 0,0 0 0,0 1 0,0-1 0,-1 1 0,1-1 0,-1 0 0,0 1 0,0-1 0,0 1 0,0-1 0,0 1 0,-1-1 0,1 1 0,-1-1 0,1 1 0,-1-1 0,0 1 0,0-1 0,-2 4 0,-2 6 0,-1 0 0,-1-1 0,0 1 0,0-1 0,-1-1 0,-1 1 0,-15 14 0,-79 62 0,5-5 0,89-72-120,3-4-87,-1 1-1,1-1 1,-1 0-1,0-1 1,-15 9-1,4-6-6618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3.719"/>
    </inkml:context>
    <inkml:brush xml:id="br0">
      <inkml:brushProperty name="width" value="0.035" units="cm"/>
      <inkml:brushProperty name="height" value="0.035" units="cm"/>
      <inkml:brushProperty name="color" value="#E71224"/>
    </inkml:brush>
  </inkml:definitions>
  <inkml:trace contextRef="#ctx0" brushRef="#br0">1 497 24575,'17'-1'0,"1"-1"0,-1-2 0,0 1 0,0-2 0,0 0 0,0-1 0,23-13 0,-18 9 0,0 1 0,0 1 0,34-7 0,18-2 0,118-42 0,-161 50 0,62-9 0,-17 4 0,-30 4-8,103-28-112,-95 24-216,68-9 0,-82 16 169,-27 4 167,28-3 0,-1-2 0,74-26 0,-89 26 0,0 2 0,0 0 0,0 1 0,26 0 0,23-5 0,58-4 96,6-2 605,-57 0-644,0 4-1,131-3 1,-175 15-57,1-2 0,71-14 0,-40 7 0,1 3 0,0 3 0,77 6 0,-14 0 0,856-3-700,-939 2 428,66 12-1,-66-6 286,61 1 1,-80-9-14,26-1 0,0 4 0,73 11 0,-79-7-3,0-2 0,79-4 1,-118-1-232,15 0-6497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4.362"/>
    </inkml:context>
    <inkml:brush xml:id="br0">
      <inkml:brushProperty name="width" value="0.035" units="cm"/>
      <inkml:brushProperty name="height" value="0.035" units="cm"/>
      <inkml:brushProperty name="color" value="#E71224"/>
    </inkml:brush>
  </inkml:definitions>
  <inkml:trace contextRef="#ctx0" brushRef="#br0">500 0 24575,'-1'14'0,"0"0"0,2 0 0,-1 0 0,2 0 0,0-1 0,1 1 0,0 0 0,1-1 0,0 0 0,1 0 0,8 15 0,-3-12 0,0 0 0,1-1 0,1 0 0,0 0 0,1-1 0,0-1 0,1 0 0,1-1 0,18 12 0,-16-13 0,37 29 0,-50-38 0,-1 1 0,0 0 0,0 0 0,0 0 0,-1 0 0,1 0 0,-1 1 0,0-1 0,0 1 0,0-1 0,0 1 0,1 5 0,-3-8 0,0 0 0,0 0 0,0 1 0,0-1 0,0 0 0,-1 1 0,1-1 0,-1 0 0,1 0 0,-1 0 0,1 0 0,-1 1 0,0-1 0,1 0 0,-1 0 0,0 0 0,0 0 0,0 0 0,0-1 0,0 1 0,0 0 0,0 0 0,0-1 0,0 1 0,0 0 0,0-1 0,0 1 0,-1-1 0,1 1 0,0-1 0,0 0 0,-1 0 0,1 1 0,0-1 0,-3 0 0,-52 4 0,50-4 0,-38 3 0,-54 10 0,17-1 0,59-9 0,0 0 0,0 2 0,0 0 0,0 2 0,1 0 0,0 1 0,-36 21 0,-50 23 81,77-40-563,2 2 0,-49 31 0,61-35-6344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7.387"/>
    </inkml:context>
    <inkml:brush xml:id="br0">
      <inkml:brushProperty name="width" value="0.035" units="cm"/>
      <inkml:brushProperty name="height" value="0.035" units="cm"/>
      <inkml:brushProperty name="color" value="#E71224"/>
    </inkml:brush>
  </inkml:definitions>
  <inkml:trace contextRef="#ctx0" brushRef="#br0">1 0 24575,'5'0'0,"2"5"0,0 7 0,-2 7 0,-1 5 0,-1 4 0,-2 2 0,-1 1 0,0 1 0,0 0 0,0 0 0,0-1 0,-1 0 0,1 0 0,0-5-8191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8.308"/>
    </inkml:context>
    <inkml:brush xml:id="br0">
      <inkml:brushProperty name="width" value="0.035" units="cm"/>
      <inkml:brushProperty name="height" value="0.035" units="cm"/>
      <inkml:brushProperty name="color" value="#E71224"/>
    </inkml:brush>
  </inkml:definitions>
  <inkml:trace contextRef="#ctx0" brushRef="#br0">308 105 24575,'-78'-1'0,"-89"3"0,165-2 0,-1 0 0,0 0 0,1 0 0,-1 1 0,0-1 0,1 1 0,-1 0 0,1 0 0,-1 0 0,1 0 0,0 0 0,-1 0 0,1 1 0,0-1 0,0 1 0,0-1 0,0 1 0,0 0 0,0 0 0,1 0 0,-1 0 0,0 0 0,1 0 0,0 1 0,-1-1 0,1 0 0,0 1 0,0-1 0,0 1 0,1-1 0,-1 1 0,1-1 0,-1 1 0,1 0 0,0-1 0,0 1 0,0 4 0,1-1 0,0-1 0,0 1 0,0 0 0,1-1 0,0 1 0,0-1 0,0 0 0,1 0 0,0 0 0,0 0 0,0 0 0,0 0 0,1-1 0,0 1 0,0-1 0,7 6 0,43 26 0,-40-28 0,0 1 0,0 0 0,-1 1 0,0 1 0,-1 0 0,19 22 0,-30-32 0,-1-1 0,1 1 0,0 0 0,-1 0 0,1 0 0,0 0 0,-1 0 0,1 0 0,-1 0 0,0 0 0,1 0 0,-1 0 0,0 0 0,1 0 0,-1 0 0,0 0 0,0 0 0,0 1 0,0-1 0,0 0 0,0 0 0,0 0 0,-1 0 0,1 0 0,0 0 0,-1 0 0,1 0 0,0 0 0,-1 0 0,1 0 0,-2 1 0,0 0 0,0 0 0,0-1 0,0 1 0,-1-1 0,1 0 0,-1 1 0,1-1 0,-1 0 0,1-1 0,-1 1 0,1 0 0,-5 0 0,-8 1 0,0-1 0,0 0 0,-24-3 0,36 2 0,0 0 0,0 0 0,0-1 0,0 1 0,0-1 0,0 0 0,0 0 0,0 0 0,0 0 0,0 0 0,1-1 0,-1 1 0,0-1 0,1 0 0,-1 0 0,1 0 0,0 0 0,0 0 0,-1 0 0,1 0 0,-2-4 0,3 2 0,0 1 0,-1-1 0,1 0 0,1 0 0,-1 1 0,0-1 0,1 0 0,0 0 0,0 0 0,0 0 0,1 0 0,-1 1 0,1-1 0,1-6 0,4-8 0,1-1 0,1 2 0,0-1 0,1 1 0,16-22 0,-4 8 0,-3 3 0,34-40 0,-43 58 0,0 1 0,1 1 0,0-1 0,0 2 0,1-1 0,0 1 0,16-7 0,-8 3-1365,-3 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0.350"/>
    </inkml:context>
    <inkml:brush xml:id="br0">
      <inkml:brushProperty name="width" value="0.035" units="cm"/>
      <inkml:brushProperty name="height" value="0.035" units="cm"/>
      <inkml:brushProperty name="color" value="#E71224"/>
    </inkml:brush>
  </inkml:definitions>
  <inkml:trace contextRef="#ctx0" brushRef="#br0">127 738 24575,'-6'0'0,"1"0"0,-1 0 0,1-1 0,0 1 0,-1-1 0,1 0 0,0 0 0,-1-1 0,1 0 0,0 0 0,0 0 0,0 0 0,0-1 0,1 0 0,-1 0 0,-4-4 0,6 3 0,-1-1 0,1 0 0,0 1 0,0-1 0,0-1 0,1 1 0,-1 0 0,1 0 0,1-1 0,-1 0 0,1 1 0,0-1 0,0 0 0,1 1 0,-1-8 0,0-8 0,0-1 0,2 0 0,0 1 0,5-24 0,-4 36 0,0 0 0,1 0 0,0 0 0,1 1 0,0-1 0,0 1 0,1 0 0,0 0 0,0 0 0,1 1 0,13-13 0,10-6 0,1 1 0,2 2 0,0 1 0,1 2 0,47-21 0,-39 19 0,7-3 0,85-31 0,-84 38 0,55-15 0,-15 12 0,-47 10 0,0 1 0,0 2 0,77-3 0,-32 9 0,133 6 0,-180 2 0,-1 2 0,65 22 0,-68-19 0,117 50 0,-141-55 0,0 0 0,-1 1 0,0 0 0,0 0 0,-1 1 0,12 12 0,-3-4 0,-15-13 0,-1 0 0,1 1 0,-1-1 0,1 1 0,-1 0 0,0 0 0,-1 0 0,1 1 0,-1-1 0,0 1 0,0-1 0,0 1 0,0 0 0,-1 0 0,0 0 0,0 0 0,0-1 0,-1 1 0,1 0 0,-1 1 0,0-1 0,-1 0 0,1 0 0,-1-1 0,0 1 0,-1 0 0,-1 6 0,-1-2 0,1 0 0,-1-1 0,-1 0 0,0 0 0,0 0 0,0 0 0,-1-1 0,0 0 0,-1 0 0,0-1 0,0 1 0,0-2 0,-15 10 0,-152 77 0,150-82 0,0-1 0,-1-1 0,0-1 0,-1-1 0,-40 4 0,-50 6 0,72-9 0,-72 3 0,85-10 0,1 2 0,-1 1 0,-42 9 0,-79 20 0,129-27-455,1-2 0,-43 1 0,39-3-6371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1.248"/>
    </inkml:context>
    <inkml:brush xml:id="br0">
      <inkml:brushProperty name="width" value="0.035" units="cm"/>
      <inkml:brushProperty name="height" value="0.035" units="cm"/>
      <inkml:brushProperty name="color" value="#E71224"/>
    </inkml:brush>
  </inkml:definitions>
  <inkml:trace contextRef="#ctx0" brushRef="#br0">1 127 24575,'4'0'0,"0"1"0,1-1 0,-1 1 0,0 0 0,0 0 0,0 1 0,0-1 0,0 1 0,0 0 0,0 0 0,0 0 0,5 5 0,41 40 0,-16-14 0,-29-28 0,-1-1 0,0 1 0,0 0 0,-1 1 0,1-1 0,-1 1 0,0-1 0,-1 1 0,4 9 0,-4-8 0,1 0 0,0-1 0,1 1 0,-1-1 0,7 9 0,-9-15 0,-1 0 0,0 0 0,0 1 0,0-1 0,1 0 0,-1 0 0,0 0 0,0 0 0,1 0 0,-1 0 0,0 0 0,0 0 0,1 0 0,-1 0 0,0 0 0,0 0 0,1 0 0,-1-1 0,0 1 0,0 0 0,1 0 0,-1 0 0,0 0 0,0 0 0,1 0 0,-1-1 0,0 1 0,0 0 0,0 0 0,0 0 0,1 0 0,-1-1 0,0 1 0,0 0 0,0 0 0,0-1 0,0 1 0,0 0 0,1 0 0,-1 0 0,0-1 0,0 1 0,0 0 0,0 0 0,0-1 0,0 1 0,0 0 0,0 0 0,0-1 0,0 1 0,0 0 0,0 0 0,0-1 0,-1 1 0,1 0 0,0 0 0,0-1 0,2-18 0,-2 4 0,1 1 0,1-1 0,1 0 0,0 1 0,0-1 0,1 1 0,1 0 0,1 0 0,0 1 0,0 0 0,13-19 0,2-2-105,-16 24 151,1 1 0,0-1 0,0 2-1,10-11 1,-13 15-152,1 1-1,0 0 1,-1 1 0,1-1-1,1 1 1,-1-1 0,0 1-1,0 1 1,1-1-1,-1 0 1,1 1 0,-1 0-1,8-1 1,11 0-6720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9.359"/>
    </inkml:context>
    <inkml:brush xml:id="br0">
      <inkml:brushProperty name="width" value="0.035" units="cm"/>
      <inkml:brushProperty name="height" value="0.035" units="cm"/>
      <inkml:brushProperty name="color" value="#E71224"/>
    </inkml:brush>
  </inkml:definitions>
  <inkml:trace contextRef="#ctx0" brushRef="#br0">1319 800 24575,'-59'0'0,"14"-2"0,-1 3 0,0 2 0,-77 14 0,91-12 0,-1-1 0,1-1 0,-66-4 0,-31 2 0,55 14 0,-6 0 0,-28 1 0,75-10 0,-66 4 0,88-10 0,0 0 0,0-1 0,0 0 0,0-1 0,0 0 0,0-1 0,0-1 0,1 1 0,-20-11 0,12 5 0,2 0 0,0 1 0,1-2 0,-25-19 0,36 25 0,0-1 0,0 1 0,0-1 0,0 0 0,1 0 0,-1 0 0,1 0 0,1 0 0,-1-1 0,1 0 0,0 1 0,0-1 0,1 0 0,-1 0 0,0-7 0,1 0 0,0-1 0,0 0 0,1 1 0,1-1 0,1 1 0,-1-1 0,2 1 0,5-17 0,-6 23 0,1 0 0,0 1 0,1-1 0,0 1 0,0 0 0,0 0 0,1 0 0,-1 0 0,1 1 0,1 0 0,-1 0 0,1 0 0,0 0 0,0 1 0,0 0 0,11-4 0,2-1 0,0-1 0,0-1 0,-1 0 0,21-18 0,127-93 0,-105 77 0,27-25 0,-77 61 0,0 0 0,1 1 0,0 0 0,0 1 0,1 0 0,-1 1 0,1 1 0,17-5 0,-1 2 0,0 1 0,56-5 0,48 9 0,-106 5 0,0-1 0,0-2 0,1-1 0,-1-1 0,-1-1 0,1-1 0,45-16 0,-54 15 0,1-1 0,0 2 0,1 1 0,-1 0 0,36-1 0,102 6 0,-64 2 0,-84-3 0,-1 0 0,1 1 0,0 0 0,-1 0 0,0 1 0,1 1 0,-1-1 0,0 1 0,9 5 0,-13-6 0,0 0 0,0 1 0,0 0 0,0 0 0,-1 0 0,1 0 0,-1 1 0,0-1 0,0 1 0,0 0 0,0 0 0,0 0 0,-1 0 0,0 1 0,0-1 0,0 0 0,2 10 0,4 19 0,2 8 0,6 50 0,-15-81 0,0 1 0,0 0 0,-1 0 0,-1 0 0,0-1 0,-1 1 0,1 0 0,-2-1 0,-6 20 0,-1-15 0,0-1 0,0 1 0,-2-2 0,1 0 0,-2 0 0,0-1 0,0-1 0,-1 0 0,-27 16 0,-191 98 0,148-96 0,68-25 0,0 1 0,0 0 0,1 1 0,-1 1 0,-18 12 0,15-7-455,-1-1 0,-29 12 0,26-13-6371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1.611"/>
    </inkml:context>
    <inkml:brush xml:id="br0">
      <inkml:brushProperty name="width" value="0.035" units="cm"/>
      <inkml:brushProperty name="height" value="0.035" units="cm"/>
      <inkml:brushProperty name="color" value="#E71224"/>
    </inkml:brush>
  </inkml:definitions>
  <inkml:trace contextRef="#ctx0" brushRef="#br0">1 0 24575,'0'5'0,"0"7"0,0 7 0,0 5 0,5-1 0,2 0 0,0 2 0,-2 2 0,4-5 0,0 1 0,5-5 0,-2 0 0,-1 3 0,-4 2 0,-2-2-8191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3.350"/>
    </inkml:context>
    <inkml:brush xml:id="br0">
      <inkml:brushProperty name="width" value="0.035" units="cm"/>
      <inkml:brushProperty name="height" value="0.035" units="cm"/>
      <inkml:brushProperty name="color" value="#E71224"/>
    </inkml:brush>
  </inkml:definitions>
  <inkml:trace contextRef="#ctx0" brushRef="#br0">1 0 24575,'5'0'0,"7"0"0,7 0 0,5 0 0,4 0 0,2 0 0,2 0 0,-1 0 0,1 0 0,0 0 0,-6 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3.726"/>
    </inkml:context>
    <inkml:brush xml:id="br0">
      <inkml:brushProperty name="width" value="0.035" units="cm"/>
      <inkml:brushProperty name="height" value="0.035" units="cm"/>
      <inkml:brushProperty name="color" value="#E71224"/>
    </inkml:brush>
  </inkml:definitions>
  <inkml:trace contextRef="#ctx0" brushRef="#br0">0 0 24575,'6'0'0,"6"0"0,1 5 0,-1 7 0,-3 7 0,-3 5 0,3-1 0,0 0 0,-2 2 0,-2 2 0,-2 1 0,-1-4-8191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5.537"/>
    </inkml:context>
    <inkml:brush xml:id="br0">
      <inkml:brushProperty name="width" value="0.035" units="cm"/>
      <inkml:brushProperty name="height" value="0.035" units="cm"/>
      <inkml:brushProperty name="color" value="#E71224"/>
    </inkml:brush>
  </inkml:definitions>
  <inkml:trace contextRef="#ctx0" brushRef="#br0">1 273 24575,'3'-1'0,"1"-1"0,-1 0 0,0 0 0,0 0 0,0 0 0,0-1 0,-1 1 0,1-1 0,-1 1 0,1-1 0,-1 0 0,0 0 0,0 0 0,3-7 0,3-2 0,3-1 0,1 1 0,0 0 0,1 0 0,0 2 0,1-1 0,0 2 0,1 0 0,0 0 0,29-11 0,13-1 0,82-20 0,45 11 0,-160 25-1365,-1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5.946"/>
    </inkml:context>
    <inkml:brush xml:id="br0">
      <inkml:brushProperty name="width" value="0.035" units="cm"/>
      <inkml:brushProperty name="height" value="0.035" units="cm"/>
      <inkml:brushProperty name="color" value="#E71224"/>
    </inkml:brush>
  </inkml:definitions>
  <inkml:trace contextRef="#ctx0" brushRef="#br0">0 0 24575,'50'1'0,"-1"1"0,66 13 0,-86-10 0,-1 1 0,1 1 0,-1 2 0,32 14 0,-42-16 0,0-1 0,1-1 0,35 6 0,-37-8 0,1 0 0,-1 1 0,0 1 0,24 11 0,-38-15 0,-1 0 0,1 0 0,-1 0 0,0 1 0,1 0 0,-1-1 0,0 1 0,0 0 0,0 0 0,0 0 0,0 0 0,-1 0 0,1 1 0,0-1 0,-1 0 0,0 1 0,0-1 0,0 1 0,0 0 0,0-1 0,1 4 0,-2-1 0,0-1 0,0 0 0,-1 0 0,1 0 0,-1 0 0,0 0 0,0 0 0,0 0 0,-1 0 0,1 0 0,-1-1 0,-4 7 0,-5 7 0,-1-1 0,-1 0 0,-1-1 0,-22 19 0,19-18-341,-1-1 0,-1 0-1,-32 18 1,34-24-6485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6.433"/>
    </inkml:context>
    <inkml:brush xml:id="br0">
      <inkml:brushProperty name="width" value="0.035" units="cm"/>
      <inkml:brushProperty name="height" value="0.035" units="cm"/>
      <inkml:brushProperty name="color" value="#E71224"/>
    </inkml:brush>
  </inkml:definitions>
  <inkml:trace contextRef="#ctx0" brushRef="#br0">0 80 24575,'3'1'0,"0"-1"0,1 1 0,-1-1 0,0 1 0,0 0 0,0 0 0,0 0 0,0 1 0,0-1 0,-1 1 0,1 0 0,0 0 0,-1 0 0,1 0 0,-1 0 0,0 0 0,0 0 0,0 1 0,4 5 0,3 6 0,0 1 0,11 26 0,-1-2 0,24 58 0,-43-96 0,0-1 0,1 1 0,-1-1 0,0 1 0,0-1 0,0 1 0,1-1 0,-1 1 0,0-1 0,1 1 0,-1-1 0,0 1 0,1-1 0,-1 0 0,1 1 0,-1-1 0,0 1 0,1-1 0,-1 0 0,1 0 0,-1 1 0,1-1 0,-1 0 0,1 0 0,0 1 0,-1-1 0,1 0 0,-1 0 0,1 0 0,-1 0 0,2 0 0,6-16 0,-3-28 0,-4 25 0,0 0 0,2 1 0,0-1 0,6-19 0,-6 30 0,0 0 0,0 0 0,1 0 0,0 1 0,0-1 0,1 1 0,-1 0 0,2 0 0,-1 1 0,1 0 0,8-8 0,2 1-455,1 0 0,29-16 0,-24 18-6371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6.812"/>
    </inkml:context>
    <inkml:brush xml:id="br0">
      <inkml:brushProperty name="width" value="0.035" units="cm"/>
      <inkml:brushProperty name="height" value="0.035" units="cm"/>
      <inkml:brushProperty name="color" value="#E71224"/>
    </inkml:brush>
  </inkml:definitions>
  <inkml:trace contextRef="#ctx0" brushRef="#br0">0 1 24575,'12'35'0,"0"-5"0,-2 55 0,6 23 0,-3-18 0,-11-68 0,0-1 0,2 0 0,0 0 0,12 31 0,2-4-1365,-11-27-5461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3.541"/>
    </inkml:context>
    <inkml:brush xml:id="br0">
      <inkml:brushProperty name="width" value="0.035" units="cm"/>
      <inkml:brushProperty name="height" value="0.035" units="cm"/>
      <inkml:brushProperty name="color" value="#E71224"/>
    </inkml:brush>
  </inkml:definitions>
  <inkml:trace contextRef="#ctx0" brushRef="#br0">221 310 24575,'-1'9'0,"0"1"0,0 0 0,-1-1 0,0 1 0,-1-1 0,0 0 0,0 0 0,-1 0 0,-9 14 0,12-20 0,0-1 0,0 1 0,-1-1 0,1 0 0,-1 0 0,1 0 0,-1 0 0,0 0 0,0 0 0,0 0 0,0-1 0,0 1 0,-1-1 0,1 1 0,0-1 0,-1 0 0,1 0 0,-1 0 0,1 0 0,-1 0 0,0-1 0,1 1 0,-1-1 0,0 0 0,1 0 0,-1 0 0,0 0 0,1 0 0,-1 0 0,0-1 0,1 1 0,-1-1 0,1 0 0,-1 0 0,1 0 0,-1 0 0,1 0 0,0 0 0,-4-3 0,-2-3 0,0 1 0,1-1 0,0 0 0,0-1 0,1 0 0,-1 0 0,2 0 0,-1-1 0,2 0 0,-1 0 0,1 0 0,0-1 0,1 1 0,0-1 0,0 0 0,1 0 0,-1-18 0,2 18 0,0 0 0,1-1 0,0 1 0,0 0 0,2 0 0,-1 0 0,1 0 0,0 0 0,1 0 0,0 1 0,1-1 0,0 1 0,0-1 0,1 2 0,0-1 0,1 0 0,10-12 0,-6 13 0,-1 0 0,1 1 0,1 0 0,0 0 0,0 1 0,0 0 0,0 1 0,1 0 0,0 1 0,0 1 0,16-4 0,-4 3 0,0 1 0,1 1 0,-1 1 0,46 4 0,-67-3 0,0 0 0,0 1 0,0 0 0,0-1 0,0 1 0,-1 0 0,1 1 0,0-1 0,-1 0 0,1 1 0,-1-1 0,1 1 0,-1 0 0,0 0 0,0 0 0,0 0 0,0 0 0,0 0 0,0 1 0,2 2 0,-1 1 0,-1 0 0,1 0 0,-1 0 0,0 1 0,0-1 0,-1 0 0,0 1 0,1 12 0,-2-1 0,-1-1 0,0 1 0,-1-1 0,-1 1 0,-1-1 0,-6 20 0,4-24-221,0-1 0,0 0-1,-1 0 1,-1-1 0,-14 17 0,22-27 183,-12 14-6788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023"/>
    </inkml:context>
    <inkml:brush xml:id="br0">
      <inkml:brushProperty name="width" value="0.035" units="cm"/>
      <inkml:brushProperty name="height" value="0.035" units="cm"/>
      <inkml:brushProperty name="color" value="#E71224"/>
    </inkml:brush>
  </inkml:definitions>
  <inkml:trace contextRef="#ctx0" brushRef="#br0">3 689 24575,'-3'-139'0,"7"-151"0,-2 276 13,1 0 1,0 0-1,1 1 0,0 0 0,1-1 0,1 2 1,9-17-1,57-81-1088,-65 99 679,5-5-6430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411"/>
    </inkml:context>
    <inkml:brush xml:id="br0">
      <inkml:brushProperty name="width" value="0.035" units="cm"/>
      <inkml:brushProperty name="height" value="0.035" units="cm"/>
      <inkml:brushProperty name="color" value="#E71224"/>
    </inkml:brush>
  </inkml:definitions>
  <inkml:trace contextRef="#ctx0" brushRef="#br0">690 1 24575,'-30'1'0,"1"1"0,0 1 0,0 2 0,1 0 0,-1 3 0,1 0 0,1 1 0,-42 21 0,-173 92 0,182-100 81,46-17-443,0 0 1,0 0-1,-19 10 1,18-4-6465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0.829"/>
    </inkml:context>
    <inkml:brush xml:id="br0">
      <inkml:brushProperty name="width" value="0.035" units="cm"/>
      <inkml:brushProperty name="height" value="0.035" units="cm"/>
      <inkml:brushProperty name="color" value="#E71224"/>
    </inkml:brush>
  </inkml:definitions>
  <inkml:trace contextRef="#ctx0" brushRef="#br0">311 615 24575,'-23'1'0,"-1"0"0,-34 8 0,54-9 0,0 0 0,1 0 0,-1-1 0,0 1 0,0-1 0,1 0 0,-1 0 0,1 0 0,-1-1 0,1 1 0,-1-1 0,1 0 0,0 0 0,0 0 0,0 0 0,0 0 0,0-1 0,0 1 0,0-1 0,1 0 0,-3-4 0,-10-11 0,1-1 0,-13-25 0,18 29 0,-2-3 0,2 1 0,0-1 0,1-1 0,1 0 0,-7-33 0,11 42 0,1-1 0,1 1 0,0-1 0,0 0 0,1 1 0,0-1 0,1 0 0,1 1 0,-1-1 0,2 0 0,-1 1 0,6-13 0,-4 17 0,0 0 0,0 0 0,0 0 0,1 1 0,-1 0 0,1 0 0,0 0 0,1 0 0,-1 1 0,1 0 0,0 0 0,12-5 0,-2 1 0,1 1 0,0 1 0,30-8 0,106-18 0,-143 30 0,1-1 0,0 0 0,-1-1 0,0 0 0,15-9 0,-15 8 0,0 0 0,0 1 0,0 0 0,0 0 0,19-3 0,-22 6 0,1 0 0,0 0 0,-1 1 0,1 0 0,0 0 0,0 1 0,-1 0 0,1 0 0,-1 1 0,1 0 0,-1 1 0,0-1 0,1 1 0,-1 1 0,-1-1 0,1 1 0,0 0 0,-1 1 0,0-1 0,0 1 0,0 1 0,-1-1 0,0 1 0,0 0 0,0 0 0,6 12 0,-3-6 0,0 1 0,-1 0 0,-1 1 0,-1-1 0,1 1 0,-2 0 0,0 0 0,-1 1 0,0-1 0,-2 1 0,1 0 0,-2-1 0,-1 23 0,1-13 0,-1-1 0,-1 1 0,-10 44 0,10-61 0,0 1 0,-1-1 0,0 1 0,-1-1 0,0 0 0,0 0 0,0-1 0,-1 1 0,0-1 0,0 0 0,0 0 0,-1 0 0,0-1 0,0 0 0,-9 5 0,-1 0 0,1 0 0,-2-2 0,0 0 0,-32 11 0,39-17 0,0 0 0,0 0 0,0-1 0,0 0 0,-1 0 0,1-1 0,0-1 0,0 0 0,0 0 0,-15-4 0,15 2-136,0 1-1,0-1 1,1-1-1,-1 0 1,1 0-1,0-1 1,0 0-1,1 0 0,-14-11 1,10 2-6690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755"/>
    </inkml:context>
    <inkml:brush xml:id="br0">
      <inkml:brushProperty name="width" value="0.035" units="cm"/>
      <inkml:brushProperty name="height" value="0.035" units="cm"/>
      <inkml:brushProperty name="color" value="#E71224"/>
    </inkml:brush>
  </inkml:definitions>
  <inkml:trace contextRef="#ctx0" brushRef="#br0">0 0 24575,'6'1'0,"0"0"0,0 0 0,-1 0 0,1 1 0,-1 0 0,1 0 0,-1 0 0,0 1 0,0 0 0,0 0 0,0 0 0,0 0 0,-1 1 0,1 0 0,3 5 0,12 11 0,30 41 0,-35-40 0,14 12 0,2-1 0,66 53 0,12 11 0,-80-66-1365,-18-15-5461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5.655"/>
    </inkml:context>
    <inkml:brush xml:id="br0">
      <inkml:brushProperty name="width" value="0.035" units="cm"/>
      <inkml:brushProperty name="height" value="0.035" units="cm"/>
      <inkml:brushProperty name="color" value="#E71224"/>
    </inkml:brush>
  </inkml:definitions>
  <inkml:trace contextRef="#ctx0" brushRef="#br0">273 1 24575,'19'18'0,"42"47"0,-57-60 0,1 1 0,-1 0 0,0 0 0,-1 0 0,0 1 0,0-1 0,0 1 0,-1 0 0,4 12 0,-6-18 0,0 1 0,0 0 0,0 0 0,0 0 0,0-1 0,0 1 0,0 0 0,0 0 0,-1 0 0,1-1 0,-1 1 0,1 0 0,-1 0 0,0-1 0,1 1 0,-1-1 0,0 1 0,0 0 0,0-1 0,0 0 0,-3 3 0,1-2 0,0 0 0,0 0 0,0 0 0,0 0 0,-1 0 0,1-1 0,-1 0 0,1 0 0,-1 0 0,-4 1 0,-11 0 0,-1 0 0,1-1 0,-27-3 0,28 1 0,-9-1 0,-32-1 0,55 3 0,1 0 0,0 0 0,0 1 0,0-1 0,0 1 0,0-1 0,0 1 0,0 0 0,0 0 0,0 1 0,0-1 0,0 0 0,-3 4 0,5-5 0,1 1 0,0 0 0,0-1 0,0 1 0,0 0 0,0 0 0,0-1 0,0 1 0,0 0 0,0-1 0,0 1 0,1 0 0,-1-1 0,0 1 0,0 0 0,1-1 0,-1 1 0,0 0 0,1-1 0,-1 1 0,0-1 0,1 1 0,-1 0 0,1-1 0,-1 1 0,1-1 0,0 0 0,-1 1 0,1-1 0,0 1 0,22 19 0,-19-18 0,5 5 0,-1 1 0,1 0 0,-2 0 0,1 1 0,-1 0 0,0 0 0,-1 0 0,0 1 0,-1 0 0,7 17 0,-10-22 0,0 1 0,-1-1 0,0 1 0,0 0 0,0-1 0,-1 1 0,0 0 0,0-1 0,0 1 0,-1 0 0,1-1 0,-2 1 0,1 0 0,0-1 0,-1 1 0,0-1 0,-1 0 0,1 0 0,-1 0 0,0 0 0,0 0 0,-6 7 0,1-2-105,-1-2 0,0 1 0,0-1 0,-1 0 0,0-1 0,0 0 0,0 0 0,-1-1 0,0-1 0,-1 0 0,1 0 0,-23 5 0,12-6-6721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271"/>
    </inkml:context>
    <inkml:brush xml:id="br0">
      <inkml:brushProperty name="width" value="0.035" units="cm"/>
      <inkml:brushProperty name="height" value="0.035" units="cm"/>
      <inkml:brushProperty name="color" value="#E71224"/>
    </inkml:brush>
  </inkml:definitions>
  <inkml:trace contextRef="#ctx0" brushRef="#br0">0 1 24575,'13'1'0,"0"1"0,-1 0 0,1 1 0,-1 0 0,1 1 0,-1 0 0,0 1 0,-1 1 0,1 0 0,12 8 0,50 23 0,15-8 0,-58-20 0,0 1 0,45 22 0,-74-31 0,0 0 0,0 0 0,0 0 0,0 0 0,0 0 0,0 1 0,0-1 0,0 1 0,-1-1 0,1 1 0,-1 0 0,1-1 0,-1 1 0,1 0 0,-1 0 0,0 0 0,0 0 0,1 3 0,-2-3 0,0-1 0,0 0 0,0 1 0,0-1 0,-1 1 0,1-1 0,0 0 0,-1 1 0,1-1 0,-1 0 0,0 1 0,1-1 0,-1 0 0,0 0 0,0 1 0,1-1 0,-1 0 0,0 0 0,0 0 0,0 0 0,-2 1 0,-8 5 0,0 0 0,0-1 0,0 0 0,-24 8 0,27-10 0,80 1 0,-9-6-1365,-34 0-5461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651"/>
    </inkml:context>
    <inkml:brush xml:id="br0">
      <inkml:brushProperty name="width" value="0.035" units="cm"/>
      <inkml:brushProperty name="height" value="0.035" units="cm"/>
      <inkml:brushProperty name="color" value="#E71224"/>
    </inkml:brush>
  </inkml:definitions>
  <inkml:trace contextRef="#ctx0" brushRef="#br0">0 0 24575,'5'0'0,"7"0"0,7 0 0,5 0 0,4 0 0,2 0 0,1 0 0,1 0 0,0 0 0,0 0 0,-1 0 0,0 0 0,-5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998"/>
    </inkml:context>
    <inkml:brush xml:id="br0">
      <inkml:brushProperty name="width" value="0.035" units="cm"/>
      <inkml:brushProperty name="height" value="0.035" units="cm"/>
      <inkml:brushProperty name="color" value="#E71224"/>
    </inkml:brush>
  </inkml:definitions>
  <inkml:trace contextRef="#ctx0" brushRef="#br0">73 0 24575,'0'6'0,"0"6"0,0 6 0,0 6 0,-5-1 0,-2 0 0,0 2 0,2 1 0,-4-3 0,0 0 0,1 0 0,-3-2 0,0-6-8191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7.393"/>
    </inkml:context>
    <inkml:brush xml:id="br0">
      <inkml:brushProperty name="width" value="0.035" units="cm"/>
      <inkml:brushProperty name="height" value="0.035" units="cm"/>
      <inkml:brushProperty name="color" value="#E71224"/>
    </inkml:brush>
  </inkml:definitions>
  <inkml:trace contextRef="#ctx0" brushRef="#br0">0 0 24575,'2'4'0,"-1"0"0,1 0 0,0-1 0,0 1 0,0-1 0,0 1 0,0-1 0,1 0 0,0 0 0,-1 0 0,1 0 0,0-1 0,0 1 0,1-1 0,-1 1 0,6 2 0,17 16 0,85 88 0,-96-94-109,-1-1-310,1-1 1,23 15-1,-22-18-6407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7.775"/>
    </inkml:context>
    <inkml:brush xml:id="br0">
      <inkml:brushProperty name="width" value="0.035" units="cm"/>
      <inkml:brushProperty name="height" value="0.035" units="cm"/>
      <inkml:brushProperty name="color" value="#E71224"/>
    </inkml:brush>
  </inkml:definitions>
  <inkml:trace contextRef="#ctx0" brushRef="#br0">1 0 24575,'0'5'0,"0"8"0,0 5 0,0 7 0,0 3 0,0 2 0,0 1 0,0 1 0,0 0 0,0 0 0,0-6-8191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8.925"/>
    </inkml:context>
    <inkml:brush xml:id="br0">
      <inkml:brushProperty name="width" value="0.035" units="cm"/>
      <inkml:brushProperty name="height" value="0.035" units="cm"/>
      <inkml:brushProperty name="color" value="#E71224"/>
    </inkml:brush>
  </inkml:definitions>
  <inkml:trace contextRef="#ctx0" brushRef="#br0">28 125 24575,'1'0'0,"0"1"0,0-1 0,1 1 0,-1-1 0,0 1 0,0 0 0,0-1 0,0 1 0,0 0 0,0 0 0,0-1 0,0 1 0,0 0 0,0 0 0,-1 0 0,1 0 0,0 0 0,-1 0 0,1 1 0,-1-1 0,1 0 0,-1 0 0,1 0 0,-1 0 0,0 1 0,1-1 0,-1 2 0,7 44 0,-6-33 0,3 0 0,0-1 0,1 0 0,0 0 0,1 0 0,1 0 0,0-1 0,0 0 0,11 12 0,-9-11 0,1 1 0,-2-1 0,0 2 0,11 28 0,-16-25 0,-7-16 0,2-4 0,1 1 0,-1-1 0,1 1 0,0-1 0,0 0 0,0 1 0,0-1 0,0 0 0,0 0 0,0 0 0,1 0 0,-1 1 0,0-4 0,-3-15 0,0 0 0,2-1 0,0 1 0,1-1 0,1 1 0,6-42 0,-4 49 0,1 1 0,0-1 0,1 1 0,1-1 0,0 1 0,0 1 0,1-1 0,1 1 0,0 0 0,0 0 0,1 1 0,11-12 0,-9 13 0,-5 5 0,-1 0 0,1-1 0,-1 0 0,0 0 0,0 0 0,5-10 0,-8 15 0,-1-1 0,0 0 0,0 1 0,0-1 0,1 0 0,-1 1 0,0-1 0,0 0 0,0 1 0,0-1 0,0 0 0,0 1 0,0-1 0,0 0 0,-1 1 0,1-1 0,0 0 0,0 1 0,0-1 0,-1 1 0,1-1 0,0 0 0,-1 1 0,1-1 0,-1 1 0,0-1 0,-1-1 0,0 1 0,0 0 0,0 0 0,0 0 0,0 0 0,0 0 0,-1 0 0,1 0 0,0 1 0,0-1 0,-5 1 0,-35-3-7,-73 3 1,55 2-1346,32-1-5474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9.443"/>
    </inkml:context>
    <inkml:brush xml:id="br0">
      <inkml:brushProperty name="width" value="0.035" units="cm"/>
      <inkml:brushProperty name="height" value="0.035" units="cm"/>
      <inkml:brushProperty name="color" value="#E71224"/>
    </inkml:brush>
  </inkml:definitions>
  <inkml:trace contextRef="#ctx0" brushRef="#br0">0 0 24575,'5'0'0,"7"0"0,7 0 0,5 0 0,4 0 0,2 0 0,1 0 0,1 0 0,0 0 0,0 0 0,-5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9.911"/>
    </inkml:context>
    <inkml:brush xml:id="br0">
      <inkml:brushProperty name="width" value="0.035" units="cm"/>
      <inkml:brushProperty name="height" value="0.035" units="cm"/>
      <inkml:brushProperty name="color" value="#E71224"/>
    </inkml:brush>
  </inkml:definitions>
  <inkml:trace contextRef="#ctx0" brushRef="#br0">1 0 24575,'5'0'0,"7"0"0,7 0 0,5 0 0,4 0 0,2 0 0,1 0 0,1 0 0,0 0 0,0 0 0,-6 5 0,-2 2 0,-5-1-8191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1.852"/>
    </inkml:context>
    <inkml:brush xml:id="br0">
      <inkml:brushProperty name="width" value="0.035" units="cm"/>
      <inkml:brushProperty name="height" value="0.035" units="cm"/>
      <inkml:brushProperty name="color" value="#E71224"/>
    </inkml:brush>
  </inkml:definitions>
  <inkml:trace contextRef="#ctx0" brushRef="#br0">2 0 24575,'0'27'0,"-2"-2"0,2 0 0,1 0 0,1 0 0,1 0 0,1 0 0,2-1 0,9 28 0,8 15 0,-18-47 0,2 0 0,1 0 0,0-1 0,16 27 0,-20-40 0,1 0 0,-1-1 0,1 1 0,0-1 0,0 0 0,0-1 0,1 1 0,0-1 0,0 0 0,0-1 0,0 1 0,0-1 0,1-1 0,0 1 0,-1-1 0,1 0 0,11 2 0,-12-3 0,1 0 0,-1-1 0,1 1 0,-1-1 0,1-1 0,-1 1 0,1-1 0,-1 0 0,0 0 0,1-1 0,10-4 0,-15 5 0,0 0 0,0-1 0,1 1 0,-1-1 0,0 1 0,-1-1 0,1 0 0,0 0 0,0 0 0,-1 0 0,1 0 0,-1 0 0,0-1 0,1 1 0,-1 0 0,0-1 0,0 1 0,-1-1 0,1 1 0,0-1 0,-1 1 0,0-1 0,1 1 0,-1-1 0,0 1 0,-1-1 0,1 0 0,0 1 0,-1-1 0,1 1 0,-1-1 0,-1-2 0,1 1 0,0 1 0,0 0 0,0 0 0,-1 0 0,0 0 0,1 0 0,-1 0 0,0 0 0,0 0 0,-1 0 0,1 1 0,-1-1 0,1 1 0,-1 0 0,0 0 0,-3-2 0,0 0 0,-1 1 0,0 0 0,0 0 0,0 1 0,0 0 0,0 0 0,-10-1 0,2 1 0,-1 1 0,1 1 0,-1 0 0,1 1 0,-1 0 0,-27 7 0,37-6-114,-1 1 1,1-1-1,-1 1 0,1 0 0,0 1 1,0-1-1,0 1 0,1 0 0,-1 1 1,1-1-1,-6 8 0,0 3-6712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6.125"/>
    </inkml:context>
    <inkml:brush xml:id="br0">
      <inkml:brushProperty name="width" value="0.035" units="cm"/>
      <inkml:brushProperty name="height" value="0.035" units="cm"/>
      <inkml:brushProperty name="color" value="#E71224"/>
    </inkml:brush>
  </inkml:definitions>
  <inkml:trace contextRef="#ctx0" brushRef="#br0">1 28 24575,'5'0'0,"7"0"0,7 0 0,5 0 0,4 0 0,-3-5 0,0-2 0,0 1 0,2 1 0,-5 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6.772"/>
    </inkml:context>
    <inkml:brush xml:id="br0">
      <inkml:brushProperty name="width" value="0.035" units="cm"/>
      <inkml:brushProperty name="height" value="0.035" units="cm"/>
      <inkml:brushProperty name="color" value="#E71224"/>
    </inkml:brush>
  </inkml:definitions>
  <inkml:trace contextRef="#ctx0" brushRef="#br0">4 0 24575,'-1'46'0,"-1"-26"0,2 0 0,0 0 0,5 32 0,-4-48 0,0 1 0,0 0 0,1 0 0,-1 0 0,1-1 0,0 1 0,0-1 0,1 0 0,0 1 0,-1-1 0,1 0 0,0 0 0,1-1 0,-1 1 0,1-1 0,0 0 0,0 0 0,0 0 0,5 3 0,1-1 0,-1 0 0,1 0 0,-1 1 0,0 1 0,14 12 0,-20-15 0,0 0 0,0 0 0,-1 1 0,1-1 0,-1 1 0,0-1 0,0 1 0,-1 0 0,1 0 0,-1 0 0,0 0 0,0 0 0,-1 0 0,1 8 0,0-5-105,-1 0 0,0 0 0,0 0 0,0 0 0,-1 0 0,0 0 0,-1 0 0,0 0 0,0 0 0,-1 0 0,0-1 0,-4 8 0,-7 6-6721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7.605"/>
    </inkml:context>
    <inkml:brush xml:id="br0">
      <inkml:brushProperty name="width" value="0.035" units="cm"/>
      <inkml:brushProperty name="height" value="0.035" units="cm"/>
      <inkml:brushProperty name="color" value="#E71224"/>
    </inkml:brush>
  </inkml:definitions>
  <inkml:trace contextRef="#ctx0" brushRef="#br0">0 63 24575,'1'1'0,"1"-1"0,-1 0 0,0 1 0,1-1 0,-1 1 0,0-1 0,1 1 0,-1-1 0,0 1 0,0 0 0,0 0 0,0 0 0,1 0 0,-1 0 0,0 0 0,-1 0 0,1 0 0,0 0 0,0 0 0,0 0 0,0 2 0,0-1 0,-1-1 0,1 0 0,-1 0 0,1 0 0,0 0 0,-1 0 0,1 0 0,0 0 0,0 0 0,0 0 0,0 0 0,0 0 0,0-1 0,0 1 0,0 0 0,0-1 0,0 1 0,0 0 0,1-1 0,-1 0 0,0 1 0,0-1 0,0 0 0,1 1 0,-1-1 0,0 0 0,1 0 0,-1 0 0,0 0 0,0 0 0,1-1 0,-1 1 0,0 0 0,0 0 0,1-1 0,-1 1 0,0-1 0,0 1 0,1-2 0,56-36 0,-50 31 0,0 1 0,0 0 0,0 1 0,0 0 0,1 0 0,0 1 0,0 0 0,18-6 0,-18 8 0,0 1 0,0-1 0,0 1 0,1 1 0,-1 0 0,0 0 0,18 3 0,-23-2 0,0 0 0,-1 1 0,1-1 0,0 1 0,-1 0 0,1 0 0,-1 0 0,0 0 0,0 1 0,0-1 0,0 1 0,0 0 0,0 0 0,-1 0 0,1 0 0,-1 0 0,0 1 0,0-1 0,0 1 0,2 5 0,2 13 0,0-1 0,-1 1 0,-1 0 0,-1 0 0,-1 1 0,-1-1 0,-1 0 0,-3 24 0,3 72 0,2-104 0,1 1 0,1 0 0,0-1 0,1 0 0,12 23 0,3 12 0,-4-21 120,-16-27-164,1 0 1,0-1-1,-1 1 0,1-1 1,0 1-1,-1-1 0,1 1 1,0-1-1,0 1 0,-1-1 1,1 0-1,0 0 0,0 1 1,0-1-1,0 0 0,0 0 0,-1 0 1,1 0-1,0 0 0,0 0 1,0 0-1,0 0 0,0 0 1,0 0-1,-1-1 0,1 1 1,0 0-1,0 0 0,0-1 1,-1 1-1,1-1 0,0 1 1,0-1-1,10-8-6782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8.253"/>
    </inkml:context>
    <inkml:brush xml:id="br0">
      <inkml:brushProperty name="width" value="0.035" units="cm"/>
      <inkml:brushProperty name="height" value="0.035" units="cm"/>
      <inkml:brushProperty name="color" value="#E71224"/>
    </inkml:brush>
  </inkml:definitions>
  <inkml:trace contextRef="#ctx0" brushRef="#br0">1 1 24575,'1'0'0,"1"0"0,-1 1 0,0 0 0,1-1 0,-1 1 0,0 0 0,0 0 0,0-1 0,1 1 0,-1 0 0,0 0 0,0 0 0,0 1 0,0-1 0,-1 0 0,1 0 0,0 0 0,0 1 0,-1-1 0,1 0 0,-1 1 0,1-1 0,-1 0 0,1 1 0,-1-1 0,0 1 0,0 2 0,6 46 0,-6-44 0,3 78 0,-3-48 0,2 0 0,12 70 0,1-20 0,-13-63 0,2-1 0,0 0 0,1 0 0,2 0 0,12 30 0,-17-48 0,1 0 0,0-1 0,0 1 0,0-1 0,0 0 0,1 0 0,-1 0 0,1 0 0,0-1 0,0 0 0,-1 1 0,2-1 0,-1-1 0,0 1 0,0-1 0,1 1 0,-1-1 0,0 0 0,1-1 0,-1 1 0,1-1 0,6 0 0,-6 0 0,-1 0 0,1 0 0,0 0 0,-1-1 0,1 0 0,-1 0 0,1 0 0,-1 0 0,1-1 0,-1 1 0,0-1 0,0 0 0,0-1 0,0 1 0,0-1 0,0 0 0,-1 0 0,1 0 0,-1 0 0,0 0 0,5-8 0,-1 0 0,-1-1 0,-1 0 0,0 0 0,-1-1 0,0 1 0,-1-1 0,-1 0 0,0 0 0,1-18 0,-3 27 0,0 0 0,0 0 0,-1 0 0,1 0 0,-1 0 0,0 0 0,0 1 0,0-1 0,-1 0 0,1 1 0,-1-1 0,0 1 0,0-1 0,0 1 0,0 0 0,-1 0 0,1 0 0,-1 0 0,0 0 0,1 1 0,-2-1 0,1 1 0,0 0 0,0 0 0,-1 0 0,1 0 0,-1 0 0,1 1 0,-1-1 0,0 1 0,0 0 0,1 1 0,-1-1 0,-8 0 0,-1 0-170,-1 1-1,0 1 0,0 0 1,1 0-1,-1 2 0,0-1 1,-25 10-1,18-5-6655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9.483"/>
    </inkml:context>
    <inkml:brush xml:id="br0">
      <inkml:brushProperty name="width" value="0.035" units="cm"/>
      <inkml:brushProperty name="height" value="0.035" units="cm"/>
      <inkml:brushProperty name="color" value="#E71224"/>
    </inkml:brush>
  </inkml:definitions>
  <inkml:trace contextRef="#ctx0" brushRef="#br0">0 88 24575,'0'-6'0,"5"0"0,3-6 0,3 0 0,7 1 0,4 3 0,5 3 0,-3-3 0,0 0 0,0 1 0,-2 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0.965"/>
    </inkml:context>
    <inkml:brush xml:id="br0">
      <inkml:brushProperty name="width" value="0.035" units="cm"/>
      <inkml:brushProperty name="height" value="0.035" units="cm"/>
      <inkml:brushProperty name="color" value="#E71224"/>
    </inkml:brush>
  </inkml:definitions>
  <inkml:trace contextRef="#ctx0" brushRef="#br0">1841 926 24575,'-1'2'0,"0"-1"0,1 0 0,-1 1 0,0-1 0,0 0 0,1 1 0,-1-1 0,0 0 0,0 0 0,-1 0 0,1 0 0,0 0 0,0 0 0,0 0 0,-1 0 0,1 0 0,0-1 0,-1 1 0,1 0 0,-2 0 0,-39 15 0,31-12 0,-6 1 0,0-1 0,-1 0 0,1-2 0,-1 0 0,-30 0 0,26-2 0,1 2 0,-1 0 0,-27 7 0,30-4 0,0 1 0,1 1 0,0 0 0,0 2 0,-19 12 0,19-12 0,0 0 0,0-1 0,-1-1 0,0 0 0,-27 5 0,-102 11 0,123-19 0,-72 3 0,-152-6 0,104-4 0,99 4 0,19 0 0,1-1 0,-47-5 0,66 4 0,0-1 0,0 0 0,1 0 0,-1 0 0,0-1 0,1 1 0,-1-2 0,1 1 0,0-1 0,0 0 0,0 0 0,1 0 0,-1-1 0,1 0 0,-4-6 0,-89-106 0,89 103 0,1 0 0,1-1 0,-9-25 0,11 27 0,0-1 0,-1 2 0,0-1 0,-1 0 0,-16-22 0,9 19 0,1-2 0,1 0 0,0 0 0,2-1 0,0 0 0,1-1 0,1 0 0,1 0 0,1-1 0,-7-40 0,11 49 0,0-1 0,2 0 0,-1 0 0,2 0 0,0 0 0,0 1 0,1-1 0,1 0 0,0 1 0,0-1 0,2 1 0,-1 0 0,2 0 0,-1 1 0,2 0 0,-1 0 0,1 0 0,1 1 0,12-13 0,6 0 0,1 1 0,1 2 0,1 0 0,1 2 0,0 2 0,39-16 0,44-24 0,-93 46 0,2 1 0,-1 2 0,1 0 0,30-5 0,-26 6 0,20-1 0,-1 1 0,1 3 0,0 2 0,52 5 0,9-1 0,413-3 0,-497 1 0,-1 2 0,0 1 0,0 0 0,39 14 0,-35-9 0,1-2 0,44 6 0,144 21 0,33 21 0,-233-52 0,-1 0 0,0 1 0,0 0 0,0 1 0,0 1 0,-1 0 0,0 1 0,0 0 0,-1 1 0,0 1 0,0 0 0,-1 0 0,18 20 0,-17-15 0,0 1 0,-1 1 0,-1 0 0,0 0 0,-1 1 0,-1 0 0,0 1 0,-2-1 0,0 2 0,4 20 0,2 12 0,-4-19 0,-1 0 0,2 41 0,-8-64 0,-1 0 0,0 0 0,0 0 0,-1 0 0,0 0 0,-1 0 0,0-1 0,-1 1 0,1 0 0,-2-1 0,1 0 0,-10 16 0,8-17 0,0-1 0,-1 0 0,0 0 0,0 0 0,-1 0 0,0-1 0,0 0 0,0-1 0,0 0 0,-1 0 0,1 0 0,-1-1 0,0 0 0,0 0 0,-1-1 0,1 0 0,-11 1 0,-17 0 0,0-1 0,-65-4 0,37-1 0,11 0 0,-70-12 0,85 9 0,-176-20 0,184 21-1365,4 1-5461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1.534"/>
    </inkml:context>
    <inkml:brush xml:id="br0">
      <inkml:brushProperty name="width" value="0.035" units="cm"/>
      <inkml:brushProperty name="height" value="0.035" units="cm"/>
      <inkml:brushProperty name="color" value="#E71224"/>
    </inkml:brush>
  </inkml:definitions>
  <inkml:trace contextRef="#ctx0" brushRef="#br0">1 0 24575,'0'6'0,"0"6"0,0 7 0,0 5 0,0 4 0,0 2 0,0 1 0,0 1 0,0 0 0,0 0 0,0-1 0,0 0 0,0 0 0,0-5-8191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2.306"/>
    </inkml:context>
    <inkml:brush xml:id="br0">
      <inkml:brushProperty name="width" value="0.035" units="cm"/>
      <inkml:brushProperty name="height" value="0.035" units="cm"/>
      <inkml:brushProperty name="color" value="#E71224"/>
    </inkml:brush>
  </inkml:definitions>
  <inkml:trace contextRef="#ctx0" brushRef="#br0">196 66 24575,'0'-2'0,"0"0"0,0-1 0,-1 1 0,1 0 0,0 0 0,-1 0 0,0 0 0,1-1 0,-1 1 0,0 0 0,0 0 0,0 1 0,-1-1 0,1 0 0,0 0 0,-1 0 0,1 1 0,-1-1 0,-2-2 0,0 2 0,-1-1 0,1 1 0,0-1 0,-1 1 0,0 0 0,1 1 0,-1-1 0,-8-1 0,3 2 0,-1-1 0,0 2 0,1-1 0,-1 1 0,0 1 0,1 0 0,-21 5 0,31-6 0,-1 0 0,0 0 0,0 0 0,0 0 0,0 0 0,0 1 0,0-1 0,0 0 0,0 1 0,1-1 0,-1 0 0,0 1 0,0-1 0,0 1 0,1-1 0,-1 1 0,0 0 0,1-1 0,-1 1 0,0 0 0,1-1 0,-1 1 0,1 0 0,-1 0 0,1-1 0,0 1 0,-1 0 0,1 0 0,0 0 0,-1 0 0,1 0 0,0 1 0,1-1 0,-1 1 0,1 0 0,0-1 0,0 1 0,1-1 0,-1 1 0,0-1 0,0 0 0,1 1 0,-1-1 0,0 0 0,1 0 0,0 0 0,1 1 0,62 29 0,-33-20 0,-9-3 0,1 1 0,33 18 0,-34-16 0,1-1 0,1 0 0,42 9 0,-35-10 0,42 17 0,-35-10 0,0 2 0,-1 1 0,-1 2 0,-1 2 0,51 41 0,-85-62 0,0-1 0,-1 1 0,1 0 0,0-1 0,0 1 0,-1 0 0,1 0 0,-1 0 0,0 0 0,0 1 0,0-1 0,0 0 0,0 0 0,0 1 0,0-1 0,-1 0 0,1 1 0,-1-1 0,1 1 0,-1-1 0,0 5 0,-1-5 0,0 0 0,0 0 0,0 0 0,0 0 0,-1-1 0,1 1 0,0 0 0,-1-1 0,1 1 0,-1-1 0,0 1 0,1-1 0,-1 0 0,0 0 0,0 0 0,0 0 0,0 0 0,0 0 0,0 0 0,0-1 0,0 1 0,0-1 0,0 1 0,0-1 0,-3 0 0,-43 5 0,-1-2 0,-85-7 0,22 1 0,100 3 0,0 0 0,1 0 0,-1-2 0,0 1 0,1-1 0,-17-5 0,24 5 0,1 1 0,-1-1 0,1 0 0,0 0 0,0-1 0,0 1 0,0-1 0,0 1 0,0-1 0,1 0 0,-1 0 0,1 0 0,0 0 0,0-1 0,0 1 0,0 0 0,1-1 0,-1 1 0,1-1 0,0 0 0,0 0 0,0 1 0,0-7 0,-1-1 0,0 0 0,0 0 0,1-1 0,1 1 0,0 0 0,0-1 0,1 1 0,1 0 0,0 0 0,0 0 0,1 0 0,1 0 0,0 0 0,0 1 0,1 0 0,0 0 0,1 0 0,0 0 0,0 1 0,1 0 0,12-12 0,69-74 0,-72 81-1365,0 4-5461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4.881"/>
    </inkml:context>
    <inkml:brush xml:id="br0">
      <inkml:brushProperty name="width" value="0.035" units="cm"/>
      <inkml:brushProperty name="height" value="0.035" units="cm"/>
      <inkml:brushProperty name="color" value="#E71224"/>
    </inkml:brush>
  </inkml:definitions>
  <inkml:trace contextRef="#ctx0" brushRef="#br0">0 0 24575,'5'0'0,"2"6"0,5 0 0,5 1 0,6-2 0,3-1 0,3-2 0,2-1 0,0 0 0,1-1 0,-1 0 0,-5-1-8191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5.476"/>
    </inkml:context>
    <inkml:brush xml:id="br0">
      <inkml:brushProperty name="width" value="0.035" units="cm"/>
      <inkml:brushProperty name="height" value="0.035" units="cm"/>
      <inkml:brushProperty name="color" value="#E71224"/>
    </inkml:brush>
  </inkml:definitions>
  <inkml:trace contextRef="#ctx0" brushRef="#br0">1 0 24575,'1'1'0,"0"-1"0,1 1 0,-1-1 0,0 1 0,1 0 0,-1-1 0,0 1 0,0 0 0,0 0 0,0 0 0,1 0 0,-1 0 0,-1 0 0,1 0 0,0 1 0,0-1 0,0 0 0,-1 0 0,1 1 0,0-1 0,-1 0 0,1 1 0,-1-1 0,0 1 0,1-1 0,-1 0 0,0 3 0,6 47 0,-6-46 0,2 247 61,-3-132-1487,1-93-5400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2.351"/>
    </inkml:context>
    <inkml:brush xml:id="br0">
      <inkml:brushProperty name="width" value="0.035" units="cm"/>
      <inkml:brushProperty name="height" value="0.035" units="cm"/>
      <inkml:brushProperty name="color" value="#E71224"/>
    </inkml:brush>
  </inkml:definitions>
  <inkml:trace contextRef="#ctx0" brushRef="#br0">2 0 24575,'-1'67'0,"2"79"0,0-143 0,-1 0 0,1 0 0,0 0 0,-1 0 0,1 0 0,0 0 0,1 0 0,-1 0 0,1 0 0,-1 0 0,1-1 0,0 1 0,0-1 0,0 1 0,0-1 0,0 0 0,0 0 0,1 0 0,-1 0 0,1 0 0,0 0 0,0-1 0,-1 1 0,1-1 0,0 0 0,0 0 0,0 0 0,0 0 0,0 0 0,4 0 0,11 1 0,0-1 0,0 0 0,0-1 0,24-3 0,-9 0 0,-10 2 24,0-1 0,0-1 0,0-1 0,42-14 0,-53 14-148,-1 0 0,0-1 1,0-1-1,-1 0 0,0 0 0,0-1 1,0 0-1,0-1 0,-1 0 0,-1-1 1,9-10-1,-6 4-6702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6.170"/>
    </inkml:context>
    <inkml:brush xml:id="br0">
      <inkml:brushProperty name="width" value="0.035" units="cm"/>
      <inkml:brushProperty name="height" value="0.035" units="cm"/>
      <inkml:brushProperty name="color" value="#E71224"/>
    </inkml:brush>
  </inkml:definitions>
  <inkml:trace contextRef="#ctx0" brushRef="#br0">0 1 24575,'22'0'0,"0"0"0,0 2 0,0 0 0,-1 1 0,1 1 0,-1 1 0,35 14 0,-53-17 0,1 0 0,-1 1 0,0 0 0,0 0 0,0 0 0,0 0 0,0 0 0,0 0 0,-1 1 0,0-1 0,0 1 0,0 0 0,0 0 0,0 0 0,-1 0 0,0 0 0,1 0 0,-2 0 0,1 0 0,0 0 0,-1 0 0,0 1 0,0-1 0,0 0 0,-1 5 0,1-2 0,-1-1 0,0 0 0,0 0 0,0 1 0,-1-1 0,0 0 0,0-1 0,-1 1 0,0 0 0,0-1 0,0 1 0,0-1 0,-1 0 0,0 0 0,0 0 0,-6 5 0,7-8 0,1-1 0,-1 1 0,1 0 0,-1 0 0,1 0 0,0 0 0,0 0 0,0 1 0,0-1 0,1 0 0,-1 1 0,1-1 0,-1 1 0,1 0 0,0 0 0,0-1 0,0 1 0,0 0 0,0 6 0,1-6 0,1 0 0,0 0 0,0 0 0,0-1 0,0 1 0,1 0 0,-1 0 0,1-1 0,0 1 0,0-1 0,-1 1 0,1-1 0,1 0 0,-1 0 0,0 0 0,1 0 0,-1 0 0,1-1 0,3 3 0,21 12 0,-20-12 0,0 0 0,1 1 0,-2 0 0,1 0 0,0 0 0,10 13 0,-15-16 0,-1 1 0,1 0 0,-1-1 0,0 1 0,0 0 0,0 0 0,0 0 0,0 0 0,0 0 0,-1 0 0,0 0 0,1 0 0,-1 0 0,-1 1 0,1-1 0,0 0 0,-1 0 0,1 0 0,-1 0 0,0 0 0,0 0 0,0 0 0,-3 4 0,0-1 0,1 0 0,-1 0 0,-1-1 0,1 1 0,-1-1 0,0 0 0,0-1 0,-1 1 0,1-1 0,-1 0 0,0 0 0,-12 4 0,3 0 0,1-2 0,-2 0 0,1-1 0,-24 5 0,-35 3-1365,60-13-5461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6.642"/>
    </inkml:context>
    <inkml:brush xml:id="br0">
      <inkml:brushProperty name="width" value="0.035" units="cm"/>
      <inkml:brushProperty name="height" value="0.035" units="cm"/>
      <inkml:brushProperty name="color" value="#E71224"/>
    </inkml:brush>
  </inkml:definitions>
  <inkml:trace contextRef="#ctx0" brushRef="#br0">31 0 24575,'2'119'0,"-5"131"0,-24-125-1365,24-101-5461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7.250"/>
    </inkml:context>
    <inkml:brush xml:id="br0">
      <inkml:brushProperty name="width" value="0.035" units="cm"/>
      <inkml:brushProperty name="height" value="0.035" units="cm"/>
      <inkml:brushProperty name="color" value="#E71224"/>
    </inkml:brush>
  </inkml:definitions>
  <inkml:trace contextRef="#ctx0" brushRef="#br0">1 96 24575,'5'1'0,"1"1"0,-1-1 0,0 1 0,1 0 0,-1 1 0,0 0 0,0-1 0,7 7 0,12 5 0,-15-10 0,0-1 0,0 0 0,0 0 0,1-1 0,-1-1 0,1 1 0,-1-2 0,1 1 0,-1-1 0,19-2 0,-25 1 0,0 1 0,0-1 0,1 1 0,-1-1 0,0 0 0,0 0 0,0 0 0,0-1 0,0 1 0,-1-1 0,1 1 0,0-1 0,-1 0 0,1 0 0,-1 0 0,1-1 0,-1 1 0,0 0 0,0-1 0,0 0 0,0 1 0,-1-1 0,1 0 0,-1 0 0,0 0 0,0 0 0,0 0 0,0 0 0,0 0 0,0 0 0,-1 0 0,0-1 0,1 1 0,-1 0 0,-1-6 0,1 6 0,-1 0 0,0 0 0,0-1 0,0 1 0,0 0 0,-1 0 0,1 0 0,-1 0 0,0 0 0,0 0 0,0 1 0,0-1 0,0 0 0,0 1 0,-1 0 0,1 0 0,-1-1 0,0 1 0,0 1 0,0-1 0,0 0 0,0 1 0,0 0 0,0-1 0,0 1 0,0 0 0,-1 1 0,1-1 0,0 1 0,-1-1 0,-3 1 0,-4-1 0,0 0 0,-1 1 0,1 0 0,0 1 0,0 0 0,0 1 0,0 0 0,-14 6 0,23-8-104,1 0 56,0 0-1,1 0 1,-1 1-1,0-1 1,1 0-1,-1 0 1,0 1-1,0-1 1,1 0-1,-1 1 1,0-1-1,1 1 1,-1-1-1,1 1 1,-1-1-1,1 1 1,-1-1-1,1 1 1,-1-1-1,1 1 1,-1 0-1,1-1 0,0 1 1,-1 0-1,1 1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7.698"/>
    </inkml:context>
    <inkml:brush xml:id="br0">
      <inkml:brushProperty name="width" value="0.035" units="cm"/>
      <inkml:brushProperty name="height" value="0.035" units="cm"/>
      <inkml:brushProperty name="color" value="#E71224"/>
    </inkml:brush>
  </inkml:definitions>
  <inkml:trace contextRef="#ctx0" brushRef="#br0">0 1 24575,'5'0'0,"2"5"0,0 7 0,-2 7 0,4-1 0,0 3 0,-1 3 0,-2 2 0,-2 2 0,-2 1 0,-1 2 0,0-5-8191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8.239"/>
    </inkml:context>
    <inkml:brush xml:id="br0">
      <inkml:brushProperty name="width" value="0.035" units="cm"/>
      <inkml:brushProperty name="height" value="0.035" units="cm"/>
      <inkml:brushProperty name="color" value="#E71224"/>
    </inkml:brush>
  </inkml:definitions>
  <inkml:trace contextRef="#ctx0" brushRef="#br0">1 2 24575,'99'-1'0,"108"3"0,-204-2 0,0 1 0,1 0 0,-1-1 0,0 1 0,-1 0 0,1 0 0,0 0 0,0 1 0,0-1 0,-1 1 0,1 0 0,0 0 0,-1-1 0,0 2 0,1-1 0,-1 0 0,0 0 0,0 1 0,0-1 0,-1 1 0,1-1 0,-1 1 0,1 0 0,-1 0 0,0 0 0,0 0 0,0 0 0,0 0 0,-1 0 0,1 4 0,1 12 0,0-1 0,-2 0 0,0 1 0,-3 20 0,0-5 0,2 0 0,0 8 0,-2 0 0,-13 69 0,-16 40 0,27-126-1365,1-2-5461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8.707"/>
    </inkml:context>
    <inkml:brush xml:id="br0">
      <inkml:brushProperty name="width" value="0.035" units="cm"/>
      <inkml:brushProperty name="height" value="0.035" units="cm"/>
      <inkml:brushProperty name="color" value="#E71224"/>
    </inkml:brush>
  </inkml:definitions>
  <inkml:trace contextRef="#ctx0" brushRef="#br0">0 0 24575,'2'1'0,"-1"-1"0,1 1 0,-1 0 0,0 0 0,1-1 0,-1 1 0,0 0 0,0 0 0,1 0 0,-1 0 0,0 1 0,0-1 0,0 0 0,-1 0 0,1 1 0,0-1 0,0 0 0,-1 1 0,1-1 0,0 2 0,15 39 0,-12-31 0,7 24 0,9 42 0,-12-39 0,0 7 0,-3 0 0,-2 0 0,-1 0 0,-6 57 0,1 4 0,3 15-1365,0-95-5461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3.100"/>
    </inkml:context>
    <inkml:brush xml:id="br0">
      <inkml:brushProperty name="width" value="0.035" units="cm"/>
      <inkml:brushProperty name="height" value="0.035" units="cm"/>
      <inkml:brushProperty name="color" value="#E71224"/>
    </inkml:brush>
  </inkml:definitions>
  <inkml:trace contextRef="#ctx0" brushRef="#br0">0 33 24575,'2144'0'0,"-2121"-1"0,-1-2 0,43-9 0,-41 7 0,0 0 0,32-1 0,65 6-1365,-94 0-5461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3.739"/>
    </inkml:context>
    <inkml:brush xml:id="br0">
      <inkml:brushProperty name="width" value="0.035" units="cm"/>
      <inkml:brushProperty name="height" value="0.035" units="cm"/>
      <inkml:brushProperty name="color" value="#E71224"/>
    </inkml:brush>
  </inkml:definitions>
  <inkml:trace contextRef="#ctx0" brushRef="#br0">0 0 24575,'0'31'0,"0"23"0,7 55 0,-5-90 0,2 0 0,0 0 0,1-1 0,1 0 0,1 0 0,13 28 0,-6-24 0,0 0 0,1-1 0,1-1 0,1 0 0,28 25 0,-33-33 0,-1 1 0,17 26 0,14 18 0,-34-48 0,0 1 0,-1 0 0,-1 1 0,6 11 0,-7-12 0,0 0 0,1 0 0,0-1 0,1 0 0,8 9 0,-6-8-151,-2 0-1,1 0 0,-1 0 0,-1 1 1,0 0-1,0 0 0,-1 1 1,6 21-1,-5-13-6674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4.308"/>
    </inkml:context>
    <inkml:brush xml:id="br0">
      <inkml:brushProperty name="width" value="0.035" units="cm"/>
      <inkml:brushProperty name="height" value="0.035" units="cm"/>
      <inkml:brushProperty name="color" value="#E71224"/>
    </inkml:brush>
  </inkml:definitions>
  <inkml:trace contextRef="#ctx0" brushRef="#br0">0 173 24575,'1'1'0,"-1"0"0,0 0 0,1 0 0,-1 1 0,1-1 0,0 0 0,-1 0 0,1 0 0,0 0 0,0 0 0,-1 0 0,1-1 0,0 1 0,0 0 0,0 0 0,0-1 0,0 1 0,0 0 0,0-1 0,3 2 0,32 13 0,-15-7 0,-9 0 0,1 1 0,-1 1 0,-1-1 0,18 21 0,27 21 0,-55-50 0,1 0 0,-1 0 0,0 0 0,1 0 0,-1 0 0,1 0 0,-1-1 0,1 1 0,-1-1 0,1 1 0,0-1 0,-1 1 0,1-1 0,0 0 0,-1 0 0,1 0 0,0 0 0,-1 0 0,1 0 0,0 0 0,-1-1 0,1 1 0,0 0 0,-1-1 0,1 0 0,-1 1 0,1-1 0,-1 0 0,1 0 0,-1 0 0,1 0 0,-1 0 0,0 0 0,1 0 0,-1 0 0,0 0 0,0-1 0,0 1 0,1-3 0,5-7 0,0-1 0,-1 0 0,-1 0 0,6-17 0,-1 3 0,-2 4-151,0 1-1,2 1 0,1 0 0,0 0 1,1 1-1,2 0 0,0 1 1,30-31-1,-27 36-6674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0.187"/>
    </inkml:context>
    <inkml:brush xml:id="br0">
      <inkml:brushProperty name="width" value="0.035" units="cm"/>
      <inkml:brushProperty name="height" value="0.035" units="cm"/>
      <inkml:brushProperty name="color" value="#E71224"/>
    </inkml:brush>
  </inkml:definitions>
  <inkml:trace contextRef="#ctx0" brushRef="#br0">402 526 24575,'-31'0'0,"0"0"0,-1-3 0,1 0 0,-43-11 0,64 11 0,1 0 0,-1 0 0,1-1 0,0-1 0,0 1 0,1-1 0,-1-1 0,1 0 0,0 0 0,0 0 0,1-1 0,0 0 0,0-1 0,1 0 0,0 0 0,0 0 0,-8-16 0,4 4 0,1 0 0,1-1 0,0 0 0,-5-28 0,12 42 0,-1-1 0,1 0 0,1 1 0,0-1 0,0 0 0,0 1 0,1-1 0,0 0 0,1 1 0,-1-1 0,1 1 0,1-1 0,0 1 0,0 0 0,7-13 0,-5 12 0,0 0 0,0 0 0,1 1 0,-1-1 0,2 1 0,-1 1 0,1-1 0,0 1 0,0 0 0,1 1 0,-1-1 0,1 2 0,1-1 0,-1 1 0,1 0 0,-1 1 0,1 0 0,0 0 0,15-2 0,29 0 0,1 2 0,76 6 0,-26-1 0,-99-2 0,0 0 0,0 0 0,0 1 0,0 0 0,0 0 0,0 0 0,0 0 0,0 1 0,0 0 0,0 0 0,-1 0 0,1 0 0,-1 1 0,1 0 0,-1 0 0,7 6 0,-7-4 0,0-1 0,-1 1 0,1 1 0,-1-1 0,-1 0 0,1 1 0,-1 0 0,0-1 0,0 1 0,0 0 0,-1 0 0,0 0 0,0 0 0,0 7 0,2 62 0,-9 126 0,1-175-1365,-2-7-5461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2.709"/>
    </inkml:context>
    <inkml:brush xml:id="br0">
      <inkml:brushProperty name="width" value="0.035" units="cm"/>
      <inkml:brushProperty name="height" value="0.035" units="cm"/>
      <inkml:brushProperty name="color" value="#E71224"/>
    </inkml:brush>
  </inkml:definitions>
  <inkml:trace contextRef="#ctx0" brushRef="#br0">1 1 24575,'0'22'0,"2"0"0,1 0 0,0 0 0,2 0 0,0-1 0,15 38 0,-1-17 0,2 0 0,31 46 0,-41-66-11,0 2-1,-2-1 0,-1 1 0,0 0 1,4 32-1,2 2-1283,-8-37-5531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0.794"/>
    </inkml:context>
    <inkml:brush xml:id="br0">
      <inkml:brushProperty name="width" value="0.035" units="cm"/>
      <inkml:brushProperty name="height" value="0.035" units="cm"/>
      <inkml:brushProperty name="color" value="#E71224"/>
    </inkml:brush>
  </inkml:definitions>
  <inkml:trace contextRef="#ctx0" brushRef="#br0">1 0 24575,'34'12'0,"-4"-1"0,-2-7 0,0-2 0,34-1 0,-39-2 0,0 2 0,0 0 0,0 1 0,29 8 0,-19-3 0,68 7 0,-72-12 0,1 2 0,-1 1 0,36 11 0,-21-4 0,1-2 0,72 8 0,45 9 0,-76-7 0,-46-13 0,-1 3 0,0 0 0,-1 3 0,0 1 0,43 24 0,199 121 0,-217-122 0,60 30 0,26 16 0,-133-76 0,1 1 0,-1 1 0,0 0 0,-1 1 0,0 1 0,0 0 0,-1 1 0,-1 1 0,0 0 0,-1 1 0,13 19 0,-13-18 0,0-1 0,0 0 0,2-1 0,-1 0 0,30 19 0,26 27 0,-60-50-102,-7-6-3,0-1-1,0 1 1,1-1 0,-1 0 0,1 0-1,-1 0 1,1 0 0,0 0 0,0 0-1,0-1 1,5 3 0,3-3-6721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1.343"/>
    </inkml:context>
    <inkml:brush xml:id="br0">
      <inkml:brushProperty name="width" value="0.035" units="cm"/>
      <inkml:brushProperty name="height" value="0.035" units="cm"/>
      <inkml:brushProperty name="color" value="#E71224"/>
    </inkml:brush>
  </inkml:definitions>
  <inkml:trace contextRef="#ctx0" brushRef="#br0">242 1 24575,'1'14'0,"2"0"0,0 0 0,1-1 0,0 1 0,1-1 0,0 0 0,1 0 0,13 20 0,18 46 0,-30-62 0,4 21 0,-11-37 0,0 0 0,0 1 0,0-1 0,0 0 0,0 0 0,-1 0 0,1 0 0,0 0 0,-1 1 0,1-1 0,-1 0 0,1 0 0,-1 0 0,1 0 0,-1 0 0,0 0 0,0 0 0,1-1 0,-1 1 0,0 0 0,0 0 0,0-1 0,0 1 0,0 0 0,0-1 0,0 1 0,0-1 0,0 1 0,0-1 0,-2 1 0,-34 9-227,0-2-1,0-1 1,-1-2-1,0-1 1,-74-4-1,86 0-6598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8.416"/>
    </inkml:context>
    <inkml:brush xml:id="br0">
      <inkml:brushProperty name="width" value="0.035" units="cm"/>
      <inkml:brushProperty name="height" value="0.035" units="cm"/>
      <inkml:brushProperty name="color" value="#E71224"/>
    </inkml:brush>
  </inkml:definitions>
  <inkml:trace contextRef="#ctx0" brushRef="#br0">32 0 24575,'0'5'0,"0"8"0,0 5 0,-5 1 0,-2 2 0,1 3 0,0 2 0,3 2 0,0 2 0,2 0 0,1 1 0,0 0 0,0 0 0,0 0 0,0 0 0,1-5-8191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9.289"/>
    </inkml:context>
    <inkml:brush xml:id="br0">
      <inkml:brushProperty name="width" value="0.035" units="cm"/>
      <inkml:brushProperty name="height" value="0.035" units="cm"/>
      <inkml:brushProperty name="color" value="#E71224"/>
    </inkml:brush>
  </inkml:definitions>
  <inkml:trace contextRef="#ctx0" brushRef="#br0">1 0 24575,'7'1'0,"0"-1"0,0 1 0,0 0 0,-1 1 0,1-1 0,0 1 0,-1 1 0,1-1 0,-1 1 0,1 0 0,-1 0 0,0 1 0,9 7 0,-13-9 0,0 0 0,0 0 0,0 0 0,0 1 0,0-1 0,-1 0 0,1 1 0,-1-1 0,1 1 0,-1 0 0,0-1 0,0 1 0,0 0 0,0 0 0,-1 0 0,1-1 0,-1 1 0,0 0 0,1 0 0,-1 0 0,-1 0 0,1 0 0,0 0 0,-1 0 0,1 0 0,-1-1 0,0 1 0,0 0 0,0 0 0,0-1 0,-1 1 0,1 0 0,-1-1 0,-3 5 0,-19 17 0,21-22 0,0 0 0,0 0 0,1 1 0,-1 0 0,0-1 0,1 1 0,0 0 0,0 0 0,0 0 0,0 1 0,-2 3 0,4-6 0,0 0 0,0 0 0,1 0 0,-1 0 0,0 1 0,0-1 0,1 0 0,-1 0 0,0 0 0,1 0 0,-1 0 0,1 0 0,-1 0 0,1 0 0,0 0 0,-1-1 0,1 1 0,0 0 0,0 0 0,0 0 0,-1-1 0,1 1 0,0 0 0,0-1 0,0 1 0,0-1 0,0 1 0,1-1 0,36 15 0,-32-13 0,20 7 0,2-1 0,-1 2 0,0 1 0,39 22 0,-61-30 0,1 0 0,-1 1 0,0-1 0,0 1 0,0 1 0,0-1 0,-1 1 0,0-1 0,0 1 0,0 1 0,0-1 0,-1 0 0,0 1 0,0 0 0,0 0 0,-1-1 0,0 2 0,0-1 0,-1 0 0,1 0 0,0 12 0,-2-15 3,0-1 0,-1 1 0,1-1-1,0 1 1,-1-1 0,0 1 0,1-1 0,-1 0-1,0 1 1,0-1 0,-1 0 0,1 0-1,0 0 1,-1 0 0,1 0 0,-1 0 0,1 0-1,-5 3 1,-39 22-312,23-16-800,14-6-5717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9.793"/>
    </inkml:context>
    <inkml:brush xml:id="br0">
      <inkml:brushProperty name="width" value="0.035" units="cm"/>
      <inkml:brushProperty name="height" value="0.035" units="cm"/>
      <inkml:brushProperty name="color" value="#E71224"/>
    </inkml:brush>
  </inkml:definitions>
  <inkml:trace contextRef="#ctx0" brushRef="#br0">3 0 24575,'-2'130'0,"5"141"0,20-150-1365,-19-95-5461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0.328"/>
    </inkml:context>
    <inkml:brush xml:id="br0">
      <inkml:brushProperty name="width" value="0.035" units="cm"/>
      <inkml:brushProperty name="height" value="0.035" units="cm"/>
      <inkml:brushProperty name="color" value="#E71224"/>
    </inkml:brush>
  </inkml:definitions>
  <inkml:trace contextRef="#ctx0" brushRef="#br0">0 123 24575,'5'0'0,"2"6"0,5 1 0,6-1 0,4 0 0,4-2 0,-2-7 0,-5-8 0,-7-7 0,-4-6 0,-4-5 0,-8 4 0,-9 5 0,-6 7 0,-1 5-8191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1.031"/>
    </inkml:context>
    <inkml:brush xml:id="br0">
      <inkml:brushProperty name="width" value="0.035" units="cm"/>
      <inkml:brushProperty name="height" value="0.035" units="cm"/>
      <inkml:brushProperty name="color" value="#E71224"/>
    </inkml:brush>
  </inkml:definitions>
  <inkml:trace contextRef="#ctx0" brushRef="#br0">1 0 24575,'3'1'0,"0"0"0,0 1 0,0-1 0,0 0 0,0 1 0,0 0 0,-1-1 0,1 1 0,-1 0 0,1 0 0,-1 1 0,1-1 0,-1 0 0,0 1 0,0 0 0,0-1 0,-1 1 0,3 4 0,24 24 0,-19-26 0,0-1 0,0-1 0,0 0 0,0 0 0,1-1 0,0 0 0,-1-1 0,1 0 0,0 0 0,0-1 0,-1 0 0,13-2 0,-11 1 0,1 0 0,0 1 0,0 1 0,0 0 0,0 0 0,0 1 0,17 6 0,-26-7 0,1 1 0,-1 0 0,0 1 0,0-1 0,0 0 0,-1 1 0,1 0 0,-1-1 0,1 1 0,-1 0 0,0 0 0,0 0 0,0 1 0,0-1 0,-1 1 0,1-1 0,0 5 0,17 73 0,-12-42 0,5 4 0,-6-24 0,-1 0 0,-1 1 0,3 29 0,-5-25 0,11 44 0,2 24 0,-14-82 0,-2-6 0,1 0 0,0 0 0,1-1 0,-1 1 0,1 0 0,-1 0 0,1 0 0,0-1 0,1 1 0,-1 0 0,0-1 0,5 7 0,-6-9 2,1-1 0,-1 0 0,1 0-1,-1 0 1,0 1 0,1-1 0,-1 0-1,1 0 1,-1 0 0,1 0 0,-1 0-1,1 0 1,-1 0 0,1 0 0,-1 0 0,1 0-1,-1 0 1,1 0 0,-1-1 0,0 1-1,1 0 1,-1 0 0,1 0 0,-1-1-1,1 1 1,-1 0 0,0 0 0,1-1 0,-1 1-1,0 0 1,1-1 0,-1 1 0,0 0-1,1-1 1,-1 0 0,11-13-1394,-11 14 1355,9-16-6789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1.642"/>
    </inkml:context>
    <inkml:brush xml:id="br0">
      <inkml:brushProperty name="width" value="0.035" units="cm"/>
      <inkml:brushProperty name="height" value="0.035" units="cm"/>
      <inkml:brushProperty name="color" value="#E71224"/>
    </inkml:brush>
  </inkml:definitions>
  <inkml:trace contextRef="#ctx0" brushRef="#br0">6 1 24575,'9'-1'0,"0"1"0,1 1 0,-1 0 0,0 0 0,1 1 0,-1 0 0,0 1 0,12 5 0,-17-6 0,0 0 0,0 0 0,0 1 0,-1 0 0,0 0 0,1 0 0,-1 0 0,0 1 0,0-1 0,-1 1 0,1-1 0,-1 1 0,0 0 0,0 0 0,0 0 0,0 0 0,-1 1 0,0-1 0,0 0 0,1 5 0,-1-4 0,1 0 0,-2 0 0,1 1 0,0-1 0,-1 0 0,0 0 0,0 1 0,-1-1 0,0 0 0,0 0 0,0 0 0,0 0 0,-1 0 0,1 0 0,-4 5 0,3-7 0,-1 0 0,1 0 0,-1 0 0,0 0 0,0-1 0,0 1 0,-1-1 0,1 0 0,0 0 0,-1 0 0,0 0 0,1-1 0,-1 0 0,0 1 0,0-1 0,1 0 0,-1-1 0,0 1 0,0-1 0,-6 0 0,-4 1 0,9-1 0,0 0 0,1 0 0,-1 0 0,1 1 0,-1 0 0,1 0 0,-1 0 0,1 0 0,0 1 0,-6 2 0,9-3 0,1-1 0,0 1 0,0-1 0,0 1 0,0-1 0,-1 1 0,1-1 0,0 1 0,0-1 0,0 1 0,0 0 0,0-1 0,0 1 0,1-1 0,-1 1 0,0-1 0,0 1 0,0-1 0,0 1 0,1 0 0,-1-1 0,0 1 0,0-1 0,1 0 0,-1 1 0,0-1 0,1 1 0,-1-1 0,1 1 0,-1-1 0,1 0 0,-1 1 0,0-1 0,1 0 0,0 1 0,21 17 0,-19-16 0,7 4 0,-1-1 0,1 0 0,0 0 0,0-1 0,1-1 0,-1 0 0,1 0 0,0-1 0,-1 0 0,1-1 0,0 0 0,13-1 0,-4 1 0,1 1 0,26 6 0,-5 0-60,-1-2 0,1-2-1,0-2 1,53-4-1,-39 2-1002,-29-1-5763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5.162"/>
    </inkml:context>
    <inkml:brush xml:id="br0">
      <inkml:brushProperty name="width" value="0.035" units="cm"/>
      <inkml:brushProperty name="height" value="0.035" units="cm"/>
      <inkml:brushProperty name="color" value="#E71224"/>
    </inkml:brush>
  </inkml:definitions>
  <inkml:trace contextRef="#ctx0" brushRef="#br0">2 0 24575,'-2'89'0,"5"98"0,11-104 0,-9-60 0,0 1 0,1 31 0,-6-21 0,-1-22 0,1 0 0,0 0 0,0 1 0,2-1 0,-1 0 0,1 0 0,1 0 0,1-1 0,-1 1 0,7 12 0,-10-23 0,0-1 0,1 1 0,-1-1 0,0 1 0,0-1 0,1 0 0,-1 1 0,0-1 0,0 0 0,1 1 0,-1-1 0,0 0 0,1 1 0,-1-1 0,0 0 0,1 1 0,-1-1 0,1 0 0,-1 0 0,0 0 0,1 1 0,-1-1 0,1 0 0,-1 0 0,1 0 0,-1 0 0,1 0 0,-1 0 0,0 0 0,1 0 0,-1 0 0,1 0 0,-1 0 0,1 0 0,-1 0 0,1 0 0,-1 0 0,0-1 0,1 1 0,-1 0 0,1 0 0,-1-1 0,0 1 0,1 0 0,-1 0 0,1-1 0,-1 1 0,0 0 0,0-1 0,1 1 0,-1 0 0,0-1 0,1 1 0,-1-1 0,0 1 0,0 0 0,0-1 0,16-33 0,-11 21 0,1 3 0,0 1 0,1 0 0,0 0 0,15-15 0,-19 21 0,0 0 0,0 0 0,0 1 0,0-1 0,0 1 0,1 0 0,-1 0 0,1 0 0,0 0 0,-1 0 0,1 1 0,0 0 0,0 0 0,0 0 0,0 0 0,7 0 0,-9 2 0,0-1 0,0 1 0,-1 0 0,1-1 0,0 1 0,-1 0 0,1 0 0,0 0 0,-1 1 0,0-1 0,1 0 0,-1 0 0,0 1 0,1-1 0,-1 1 0,0-1 0,0 1 0,0 0 0,0-1 0,-1 1 0,1 0 0,0 0 0,-1-1 0,1 1 0,-1 0 0,1 3 0,3 55 0,-4-53 0,0 2 0,-2 57 0,2-65 0,-1 1 0,1 0 0,0 0 0,0 0 0,-1 0 0,1 0 0,-1-1 0,1 1 0,-1 0 0,0 0 0,0-1 0,0 1 0,0 0 0,0-1 0,0 1 0,0-1 0,-1 0 0,1 1 0,0-1 0,-1 0 0,1 0 0,-1 0 0,1 0 0,-1 0 0,0 0 0,0 0 0,-3 1 0,3-2-57,1 0 1,-1-1-1,0 1 0,1-1 0,-1 1 0,1-1 0,-1 1 1,0-1-1,1 0 0,0 0 0,-1 0 0,1 0 1,-1 0-1,-1-2 0,1 2-456,-11-11-6313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5.850"/>
    </inkml:context>
    <inkml:brush xml:id="br0">
      <inkml:brushProperty name="width" value="0.035" units="cm"/>
      <inkml:brushProperty name="height" value="0.035" units="cm"/>
      <inkml:brushProperty name="color" value="#E71224"/>
    </inkml:brush>
  </inkml:definitions>
  <inkml:trace contextRef="#ctx0" brushRef="#br0">1 0 24575,'5'0'0,"2"6"0,0 6 0,3 2 0,6 3 0,5-2 0,4-2 0,-2 1 0,1-1 0,0-4 0,3-2 0,-5-4-8191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100</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6E105-436B-2FC8-2EE3-4CAA764202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65DA55-5BD2-75A7-7379-FFA611ACE6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13F008-D5DD-22F4-5D84-C9663DC8EE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A8AE22-0D90-B6C4-DD86-CA74D162962F}"/>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254436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r>
              <a:rPr lang="en-US" altLang="zh-TW" dirty="0"/>
              <a:t>KECCAK </a:t>
            </a:r>
            <a:r>
              <a:rPr lang="zh-TW" altLang="en-US" dirty="0"/>
              <a:t>是一族使用 </a:t>
            </a:r>
            <a:r>
              <a:rPr lang="en-US" altLang="zh-TW" dirty="0"/>
              <a:t>KECCAK-p[b, 12 + 2^l] </a:t>
            </a:r>
            <a:r>
              <a:rPr lang="zh-TW" altLang="en-US" dirty="0"/>
              <a:t>置換函數（定義於第 </a:t>
            </a:r>
            <a:r>
              <a:rPr lang="en-US" altLang="zh-TW" dirty="0"/>
              <a:t>3.3 </a:t>
            </a:r>
            <a:r>
              <a:rPr lang="zh-TW" altLang="en-US" dirty="0"/>
              <a:t>節）作為底層函數，並使用 </a:t>
            </a:r>
            <a:r>
              <a:rPr lang="en-US" altLang="zh-TW" dirty="0"/>
              <a:t>pad10*1 </a:t>
            </a:r>
            <a:r>
              <a:rPr lang="zh-TW" altLang="en-US" dirty="0"/>
              <a:t>填充規則（定義於第 </a:t>
            </a:r>
            <a:r>
              <a:rPr lang="en-US" altLang="zh-TW" dirty="0"/>
              <a:t>5.1 </a:t>
            </a:r>
            <a:r>
              <a:rPr lang="zh-TW" altLang="en-US" dirty="0"/>
              <a:t>節）的海綿函數家族。該家族的參數由速率 𝑟</a:t>
            </a:r>
            <a:r>
              <a:rPr lang="en-US" altLang="zh-TW" dirty="0"/>
              <a:t>r </a:t>
            </a:r>
            <a:r>
              <a:rPr lang="zh-TW" altLang="en-US" dirty="0"/>
              <a:t>和容量 𝑐</a:t>
            </a:r>
            <a:r>
              <a:rPr lang="en-US" altLang="zh-TW" dirty="0"/>
              <a:t>c </a:t>
            </a:r>
            <a:r>
              <a:rPr lang="zh-TW" altLang="en-US" dirty="0"/>
              <a:t>的任意組合決定，前提是 𝑟</a:t>
            </a:r>
            <a:r>
              <a:rPr lang="en-US" altLang="zh-TW" dirty="0"/>
              <a:t>+</a:t>
            </a:r>
            <a:r>
              <a:rPr lang="zh-TW" altLang="en-US" dirty="0"/>
              <a:t>𝑐</a:t>
            </a:r>
            <a:r>
              <a:rPr lang="en-US" altLang="zh-TW" dirty="0" err="1"/>
              <a:t>r+c</a:t>
            </a:r>
            <a:r>
              <a:rPr lang="en-US" altLang="zh-TW" dirty="0"/>
              <a:t> </a:t>
            </a:r>
            <a:r>
              <a:rPr lang="zh-TW" altLang="en-US" dirty="0"/>
              <a:t>屬於 </a:t>
            </a:r>
            <a:r>
              <a:rPr lang="en-US" altLang="zh-TW" dirty="0"/>
              <a:t>{25, 50, 100, 200, 400, 800, 1600}</a:t>
            </a:r>
            <a:r>
              <a:rPr lang="zh-TW" altLang="en-US" dirty="0"/>
              <a:t>，即表 </a:t>
            </a:r>
            <a:r>
              <a:rPr lang="en-US" altLang="zh-TW" dirty="0"/>
              <a:t>1 </a:t>
            </a:r>
            <a:r>
              <a:rPr lang="zh-TW" altLang="en-US" dirty="0"/>
              <a:t>中的七個 𝑏</a:t>
            </a:r>
            <a:r>
              <a:rPr lang="en-US" altLang="zh-TW" dirty="0"/>
              <a:t>b </a:t>
            </a:r>
            <a:r>
              <a:rPr lang="zh-TW" altLang="en-US" dirty="0"/>
              <a:t>值之一。當限制於 𝑏</a:t>
            </a:r>
            <a:r>
              <a:rPr lang="en-US" altLang="zh-TW" dirty="0"/>
              <a:t>=1600b=1600 </a:t>
            </a:r>
            <a:r>
              <a:rPr lang="zh-TW" altLang="en-US" dirty="0"/>
              <a:t>的情況時，</a:t>
            </a:r>
            <a:r>
              <a:rPr lang="en-US" altLang="zh-TW" dirty="0"/>
              <a:t>KECCAK </a:t>
            </a:r>
            <a:r>
              <a:rPr lang="zh-TW" altLang="en-US" dirty="0"/>
              <a:t>家族被標記為 </a:t>
            </a:r>
            <a:r>
              <a:rPr lang="en-US" altLang="zh-TW" dirty="0"/>
              <a:t>KECCAK[c]</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en-US" altLang="zh-TW" dirty="0"/>
              <a:t>KECCAK </a:t>
            </a:r>
            <a:r>
              <a:rPr lang="zh-TW" altLang="en-US" dirty="0"/>
              <a:t>是一族使用 </a:t>
            </a:r>
            <a:r>
              <a:rPr lang="en-US" altLang="zh-TW" dirty="0"/>
              <a:t>KECCAK-p[b, 12 + 2^l] </a:t>
            </a:r>
            <a:r>
              <a:rPr lang="zh-TW" altLang="en-US" dirty="0"/>
              <a:t>置換函數（定義於第 </a:t>
            </a:r>
            <a:r>
              <a:rPr lang="en-US" altLang="zh-TW" dirty="0"/>
              <a:t>3.3 </a:t>
            </a:r>
            <a:r>
              <a:rPr lang="zh-TW" altLang="en-US" dirty="0"/>
              <a:t>節）作為底層函數，並使用 </a:t>
            </a:r>
            <a:r>
              <a:rPr lang="en-US" altLang="zh-TW" dirty="0"/>
              <a:t>pad10*1 </a:t>
            </a:r>
            <a:r>
              <a:rPr lang="zh-TW" altLang="en-US" dirty="0"/>
              <a:t>填充規則（定義於第 </a:t>
            </a:r>
            <a:r>
              <a:rPr lang="en-US" altLang="zh-TW" dirty="0"/>
              <a:t>5.1 </a:t>
            </a:r>
            <a:r>
              <a:rPr lang="zh-TW" altLang="en-US" dirty="0"/>
              <a:t>節）的海綿函數家族。該家族的參數由速率 𝑟</a:t>
            </a:r>
            <a:r>
              <a:rPr lang="en-US" altLang="zh-TW" dirty="0"/>
              <a:t>r </a:t>
            </a:r>
            <a:r>
              <a:rPr lang="zh-TW" altLang="en-US" dirty="0"/>
              <a:t>和容量 𝑐</a:t>
            </a:r>
            <a:r>
              <a:rPr lang="en-US" altLang="zh-TW" dirty="0"/>
              <a:t>c </a:t>
            </a:r>
            <a:r>
              <a:rPr lang="zh-TW" altLang="en-US" dirty="0"/>
              <a:t>的任意組合決定，前提是 𝑟</a:t>
            </a:r>
            <a:r>
              <a:rPr lang="en-US" altLang="zh-TW" dirty="0"/>
              <a:t>+</a:t>
            </a:r>
            <a:r>
              <a:rPr lang="zh-TW" altLang="en-US" dirty="0"/>
              <a:t>𝑐</a:t>
            </a:r>
            <a:r>
              <a:rPr lang="en-US" altLang="zh-TW" dirty="0" err="1"/>
              <a:t>r+c</a:t>
            </a:r>
            <a:r>
              <a:rPr lang="en-US" altLang="zh-TW" dirty="0"/>
              <a:t> </a:t>
            </a:r>
            <a:r>
              <a:rPr lang="zh-TW" altLang="en-US" dirty="0"/>
              <a:t>屬於 </a:t>
            </a:r>
            <a:r>
              <a:rPr lang="en-US" altLang="zh-TW" dirty="0"/>
              <a:t>{25, 50, 100, 200, 400, 800, 1600}</a:t>
            </a:r>
            <a:r>
              <a:rPr lang="zh-TW" altLang="en-US" dirty="0"/>
              <a:t>，即表 </a:t>
            </a:r>
            <a:r>
              <a:rPr lang="en-US" altLang="zh-TW" dirty="0"/>
              <a:t>1 </a:t>
            </a:r>
            <a:r>
              <a:rPr lang="zh-TW" altLang="en-US" dirty="0"/>
              <a:t>中的七個 𝑏</a:t>
            </a:r>
            <a:r>
              <a:rPr lang="en-US" altLang="zh-TW" dirty="0"/>
              <a:t>b </a:t>
            </a:r>
            <a:r>
              <a:rPr lang="zh-TW" altLang="en-US" dirty="0"/>
              <a:t>值之一。當限制於 𝑏</a:t>
            </a:r>
            <a:r>
              <a:rPr lang="en-US" altLang="zh-TW" dirty="0"/>
              <a:t>=1600b=1600 </a:t>
            </a:r>
            <a:r>
              <a:rPr lang="zh-TW" altLang="en-US" dirty="0"/>
              <a:t>的情況時，</a:t>
            </a:r>
            <a:r>
              <a:rPr lang="en-US" altLang="zh-TW" dirty="0"/>
              <a:t>KECCAK </a:t>
            </a:r>
            <a:r>
              <a:rPr lang="zh-TW" altLang="en-US" dirty="0"/>
              <a:t>家族被標記為 </a:t>
            </a:r>
            <a:r>
              <a:rPr lang="en-US" altLang="zh-TW" dirty="0"/>
              <a:t>KECCAK[c]</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F199D-06A8-06A8-4029-044D21F1C8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7BA7E0-128A-1349-0051-A537B77828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A6BBA8-202A-5C04-5547-4CCCB59D97FC}"/>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C4B5532-F088-7AAE-23A2-733ACA4CF4A4}"/>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642089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AF4B9-46AA-54DD-85B7-1670962AD0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A5BF95-C058-272A-44D0-DB2490D2BE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0CEA2-4ACB-6890-C1FF-93698048D99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8C18D5BE-0B92-43EF-CCFD-E43A2E334027}"/>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455949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AB31D-6AAD-6E43-C961-66E576B4E9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FC09B6-18E6-95FA-3E22-CD084609B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ABE01A-5B5A-AB98-5EDD-94E08CB810E4}"/>
              </a:ext>
            </a:extLst>
          </p:cNvPr>
          <p:cNvSpPr>
            <a:spLocks noGrp="1"/>
          </p:cNvSpPr>
          <p:nvPr>
            <p:ph type="body" idx="1"/>
          </p:nvPr>
        </p:nvSpPr>
        <p:spPr/>
        <p:txBody>
          <a:bodyPr/>
          <a:lstStyle/>
          <a:p>
            <a:r>
              <a:rPr lang="en-US" altLang="zh-TW" b="0" i="0" dirty="0">
                <a:solidFill>
                  <a:srgbClr val="262626"/>
                </a:solidFill>
                <a:effectLst/>
                <a:latin typeface="-apple-system"/>
              </a:rPr>
              <a:t>Keccak-p</a:t>
            </a:r>
            <a:r>
              <a:rPr lang="zh-TW" altLang="en-US" b="0" i="0" dirty="0">
                <a:solidFill>
                  <a:srgbClr val="262626"/>
                </a:solidFill>
                <a:effectLst/>
                <a:latin typeface="-apple-system"/>
              </a:rPr>
              <a:t>核心架構的主要模塊，來自一般框圖。它擁有一個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位寄存器（狀態寄存器</a:t>
            </a:r>
            <a:r>
              <a:rPr lang="en-US" altLang="zh-TW" b="0" i="0" dirty="0">
                <a:solidFill>
                  <a:srgbClr val="262626"/>
                </a:solidFill>
                <a:effectLst/>
                <a:latin typeface="-apple-system"/>
              </a:rPr>
              <a:t>State Reg</a:t>
            </a:r>
            <a:r>
              <a:rPr lang="zh-TW" altLang="en-US" b="0" i="0" dirty="0">
                <a:solidFill>
                  <a:srgbClr val="262626"/>
                </a:solidFill>
                <a:effectLst/>
                <a:latin typeface="-apple-system"/>
              </a:rPr>
              <a:t>）、一個具有三個狀態（重置、等待、輪次）的置換控制單元（</a:t>
            </a:r>
            <a:r>
              <a:rPr lang="en-US" altLang="zh-TW" b="0" i="0" dirty="0" err="1">
                <a:solidFill>
                  <a:srgbClr val="262626"/>
                </a:solidFill>
                <a:effectLst/>
                <a:latin typeface="-apple-system"/>
              </a:rPr>
              <a:t>CtrlPermutation</a:t>
            </a:r>
            <a:r>
              <a:rPr lang="zh-TW" altLang="en-US" b="0" i="0" dirty="0">
                <a:solidFill>
                  <a:srgbClr val="262626"/>
                </a:solidFill>
                <a:effectLst/>
                <a:latin typeface="-apple-system"/>
              </a:rPr>
              <a:t>），以及一個控制輸入到置換的多路選擇器。</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Keccak-Permutation</a:t>
            </a:r>
            <a:r>
              <a:rPr lang="zh-TW" altLang="en-US" b="0" i="0" dirty="0">
                <a:solidFill>
                  <a:srgbClr val="262626"/>
                </a:solidFill>
                <a:effectLst/>
                <a:latin typeface="-apple-system"/>
              </a:rPr>
              <a:t>：如圖</a:t>
            </a:r>
            <a:r>
              <a:rPr lang="en-US" altLang="zh-TW" b="0" i="0" dirty="0">
                <a:solidFill>
                  <a:srgbClr val="262626"/>
                </a:solidFill>
                <a:effectLst/>
                <a:latin typeface="-apple-system"/>
              </a:rPr>
              <a:t>2</a:t>
            </a:r>
            <a:r>
              <a:rPr lang="zh-TW" altLang="en-US" b="0" i="0" dirty="0">
                <a:solidFill>
                  <a:srgbClr val="262626"/>
                </a:solidFill>
                <a:effectLst/>
                <a:latin typeface="-apple-system"/>
              </a:rPr>
              <a:t>所示，該模塊接受表示系統當前狀態的矩陣作為輸入，並生成一個新的更新狀態矩陣、一個四位的輪次數和一個</a:t>
            </a:r>
            <a:r>
              <a:rPr lang="en-US" altLang="zh-TW" b="0" i="0" dirty="0">
                <a:solidFill>
                  <a:srgbClr val="262626"/>
                </a:solidFill>
                <a:effectLst/>
                <a:latin typeface="-apple-system"/>
              </a:rPr>
              <a:t>64</a:t>
            </a:r>
            <a:r>
              <a:rPr lang="zh-TW" altLang="en-US" b="0" i="0" dirty="0">
                <a:solidFill>
                  <a:srgbClr val="262626"/>
                </a:solidFill>
                <a:effectLst/>
                <a:latin typeface="-apple-system"/>
              </a:rPr>
              <a:t>位的常數輪次。根據輪次的數量，這些常數會使用不同的初始化值。</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Ctrl Permutation</a:t>
            </a:r>
            <a:r>
              <a:rPr lang="zh-TW" altLang="en-US" b="1" i="0" dirty="0">
                <a:solidFill>
                  <a:srgbClr val="262626"/>
                </a:solidFill>
                <a:effectLst/>
                <a:latin typeface="-apple-system"/>
              </a:rPr>
              <a:t>（圖</a:t>
            </a:r>
            <a:r>
              <a:rPr lang="en-US" altLang="zh-TW" b="1" i="0" dirty="0">
                <a:solidFill>
                  <a:srgbClr val="262626"/>
                </a:solidFill>
                <a:effectLst/>
                <a:latin typeface="-apple-system"/>
              </a:rPr>
              <a:t>4</a:t>
            </a:r>
            <a:r>
              <a:rPr lang="zh-TW" altLang="en-US" b="1" i="0" dirty="0">
                <a:solidFill>
                  <a:srgbClr val="262626"/>
                </a:solidFill>
                <a:effectLst/>
                <a:latin typeface="-apple-system"/>
              </a:rPr>
              <a:t>）</a:t>
            </a:r>
            <a:r>
              <a:rPr lang="zh-TW" altLang="en-US" b="0" i="0" dirty="0">
                <a:solidFill>
                  <a:srgbClr val="262626"/>
                </a:solidFill>
                <a:effectLst/>
                <a:latin typeface="-apple-system"/>
              </a:rPr>
              <a:t>：該機器的主要功能是控制數據流向輸入狀態的置換或存儲在寄存器中的狀態，以及輪次的數量。當輪次完成後，會發送有效信號以指示輸出包含有效數據，並且</a:t>
            </a:r>
            <a:r>
              <a:rPr lang="en-US" altLang="zh-TW" b="0" i="0" dirty="0">
                <a:solidFill>
                  <a:srgbClr val="262626"/>
                </a:solidFill>
                <a:effectLst/>
                <a:latin typeface="-apple-system"/>
              </a:rPr>
              <a:t>ready</a:t>
            </a:r>
            <a:r>
              <a:rPr lang="zh-TW" altLang="en-US" b="0" i="0" dirty="0">
                <a:solidFill>
                  <a:srgbClr val="262626"/>
                </a:solidFill>
                <a:effectLst/>
                <a:latin typeface="-apple-system"/>
              </a:rPr>
              <a:t>信號為高電平以指示可以開始新的輪次系列。它還會切換到等待狀態，以等待新的</a:t>
            </a:r>
            <a:r>
              <a:rPr lang="en-US" altLang="zh-TW" b="0" i="0" dirty="0" err="1">
                <a:solidFill>
                  <a:srgbClr val="262626"/>
                </a:solidFill>
                <a:effectLst/>
                <a:latin typeface="-apple-system"/>
              </a:rPr>
              <a:t>start_round</a:t>
            </a:r>
            <a:r>
              <a:rPr lang="zh-TW" altLang="en-US" b="0" i="0" dirty="0">
                <a:solidFill>
                  <a:srgbClr val="262626"/>
                </a:solidFill>
                <a:effectLst/>
                <a:latin typeface="-apple-system"/>
              </a:rPr>
              <a:t>信號。</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410E2D-96AB-D295-E7A7-E08194472AE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155326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C25F-C50D-EC46-6481-754BADD74D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ADB638-8777-F174-26A2-233F6F2680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82294A-7139-6E47-88E1-9AC8A95091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Pad</a:t>
            </a:r>
            <a:r>
              <a:rPr lang="zh-TW" altLang="en-US" b="0" i="0" dirty="0">
                <a:solidFill>
                  <a:srgbClr val="262626"/>
                </a:solidFill>
                <a:effectLst/>
                <a:latin typeface="-apple-system"/>
              </a:rPr>
              <a:t>：該單元是為了正確準備輸入消息而必要的，根據第二節</a:t>
            </a:r>
            <a:r>
              <a:rPr lang="en-US" altLang="zh-TW" b="0" i="0" dirty="0">
                <a:solidFill>
                  <a:srgbClr val="262626"/>
                </a:solidFill>
                <a:effectLst/>
                <a:latin typeface="-apple-system"/>
              </a:rPr>
              <a:t>A</a:t>
            </a:r>
            <a:r>
              <a:rPr lang="zh-TW" altLang="en-US" b="0" i="0" dirty="0">
                <a:solidFill>
                  <a:srgbClr val="262626"/>
                </a:solidFill>
                <a:effectLst/>
                <a:latin typeface="-apple-system"/>
              </a:rPr>
              <a:t>小節中定義的規則，根據消息大小和模式參數實施填充規則。</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err="1">
                <a:solidFill>
                  <a:srgbClr val="262626"/>
                </a:solidFill>
                <a:effectLst/>
                <a:latin typeface="-apple-system"/>
              </a:rPr>
              <a:t>Trunc</a:t>
            </a:r>
            <a:r>
              <a:rPr lang="zh-TW" altLang="en-US" b="0" i="0" dirty="0">
                <a:solidFill>
                  <a:srgbClr val="262626"/>
                </a:solidFill>
                <a:effectLst/>
                <a:latin typeface="-apple-system"/>
              </a:rPr>
              <a:t>：控制對應於每個特定原語的輸出位。對於</a:t>
            </a:r>
            <a:r>
              <a:rPr lang="en-US" altLang="zh-TW" b="0" i="0" dirty="0">
                <a:solidFill>
                  <a:srgbClr val="262626"/>
                </a:solidFill>
                <a:effectLst/>
                <a:latin typeface="-apple-system"/>
              </a:rPr>
              <a:t>SHAKE256-PRF</a:t>
            </a:r>
            <a:r>
              <a:rPr lang="zh-TW" altLang="en-US" b="0" i="0" dirty="0">
                <a:solidFill>
                  <a:srgbClr val="262626"/>
                </a:solidFill>
                <a:effectLst/>
                <a:latin typeface="-apple-system"/>
              </a:rPr>
              <a:t>原語，最大輸出值為</a:t>
            </a:r>
            <a:r>
              <a:rPr lang="en-US" altLang="zh-TW" b="0" i="0" dirty="0">
                <a:solidFill>
                  <a:srgbClr val="262626"/>
                </a:solidFill>
                <a:effectLst/>
                <a:latin typeface="-apple-system"/>
              </a:rPr>
              <a:t>1024</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err="1">
                <a:solidFill>
                  <a:srgbClr val="262626"/>
                </a:solidFill>
                <a:effectLst/>
                <a:latin typeface="-apple-system"/>
              </a:rPr>
              <a:t>Xor</a:t>
            </a:r>
            <a:r>
              <a:rPr lang="zh-TW" altLang="en-US" b="0" i="0" dirty="0">
                <a:solidFill>
                  <a:srgbClr val="262626"/>
                </a:solidFill>
                <a:effectLst/>
                <a:latin typeface="-apple-system"/>
              </a:rPr>
              <a:t>：根據正在處理的原語，負責構建適當的</a:t>
            </a:r>
            <a:r>
              <a:rPr lang="en-US" altLang="zh-TW" b="0" i="0" dirty="0">
                <a:solidFill>
                  <a:srgbClr val="262626"/>
                </a:solidFill>
                <a:effectLst/>
                <a:latin typeface="-apple-system"/>
              </a:rPr>
              <a:t>1600</a:t>
            </a:r>
            <a:r>
              <a:rPr lang="zh-TW" altLang="en-US" b="0" i="0" dirty="0">
                <a:solidFill>
                  <a:srgbClr val="262626"/>
                </a:solidFill>
                <a:effectLst/>
                <a:latin typeface="-apple-system"/>
              </a:rPr>
              <a:t>位狀態。無論所需的原語為何，來自</a:t>
            </a:r>
            <a:r>
              <a:rPr lang="en-US" altLang="zh-TW" b="0" i="0" dirty="0">
                <a:solidFill>
                  <a:srgbClr val="262626"/>
                </a:solidFill>
                <a:effectLst/>
                <a:latin typeface="-apple-system"/>
              </a:rPr>
              <a:t>Pad</a:t>
            </a:r>
            <a:r>
              <a:rPr lang="zh-TW" altLang="en-US" b="0" i="0" dirty="0">
                <a:solidFill>
                  <a:srgbClr val="262626"/>
                </a:solidFill>
                <a:effectLst/>
                <a:latin typeface="-apple-system"/>
              </a:rPr>
              <a:t>的</a:t>
            </a:r>
            <a:r>
              <a:rPr lang="en-US" altLang="zh-TW" b="0" i="0" dirty="0">
                <a:solidFill>
                  <a:srgbClr val="262626"/>
                </a:solidFill>
                <a:effectLst/>
                <a:latin typeface="-apple-system"/>
              </a:rPr>
              <a:t>1344</a:t>
            </a:r>
            <a:r>
              <a:rPr lang="zh-TW" altLang="en-US" b="0" i="0" dirty="0">
                <a:solidFill>
                  <a:srgbClr val="262626"/>
                </a:solidFill>
                <a:effectLst/>
                <a:latin typeface="-apple-system"/>
              </a:rPr>
              <a:t>位數據將被處理，因為這是</a:t>
            </a:r>
            <a:r>
              <a:rPr lang="en-US" altLang="zh-TW" b="0" i="0" dirty="0">
                <a:solidFill>
                  <a:srgbClr val="262626"/>
                </a:solidFill>
                <a:effectLst/>
                <a:latin typeface="-apple-system"/>
              </a:rPr>
              <a:t>SHAKE128</a:t>
            </a:r>
            <a:r>
              <a:rPr lang="zh-TW" altLang="en-US" b="0" i="0" dirty="0">
                <a:solidFill>
                  <a:srgbClr val="262626"/>
                </a:solidFill>
                <a:effectLst/>
                <a:latin typeface="-apple-system"/>
              </a:rPr>
              <a:t>原語的最大</a:t>
            </a:r>
            <a:r>
              <a:rPr lang="en-US" altLang="zh-TW" b="0" i="0" dirty="0">
                <a:solidFill>
                  <a:srgbClr val="262626"/>
                </a:solidFill>
                <a:effectLst/>
                <a:latin typeface="-apple-system"/>
              </a:rPr>
              <a:t>r</a:t>
            </a:r>
            <a:r>
              <a:rPr lang="zh-TW" altLang="en-US" b="0" i="0" dirty="0">
                <a:solidFill>
                  <a:srgbClr val="262626"/>
                </a:solidFill>
                <a:effectLst/>
                <a:latin typeface="-apple-system"/>
              </a:rPr>
              <a:t>大小。當有多個消息塊時，多路選擇器控制將要進行</a:t>
            </a:r>
            <a:r>
              <a:rPr lang="en-US" altLang="zh-TW" b="0" i="0" dirty="0">
                <a:solidFill>
                  <a:srgbClr val="262626"/>
                </a:solidFill>
                <a:effectLst/>
                <a:latin typeface="-apple-system"/>
              </a:rPr>
              <a:t>XOR</a:t>
            </a:r>
            <a:r>
              <a:rPr lang="zh-TW" altLang="en-US" b="0" i="0" dirty="0">
                <a:solidFill>
                  <a:srgbClr val="262626"/>
                </a:solidFill>
                <a:effectLst/>
                <a:latin typeface="-apple-system"/>
              </a:rPr>
              <a:t>運算的數據。</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Ctrl Permutation</a:t>
            </a:r>
            <a:r>
              <a:rPr lang="zh-TW" altLang="en-US" b="0" i="0" dirty="0">
                <a:solidFill>
                  <a:srgbClr val="262626"/>
                </a:solidFill>
                <a:effectLst/>
                <a:latin typeface="-apple-system"/>
              </a:rPr>
              <a:t>：該單元控制每次讀取一個消息塊，如果偏移量為</a:t>
            </a:r>
            <a:r>
              <a:rPr lang="en-US" altLang="zh-TW" b="0" i="0" dirty="0">
                <a:solidFill>
                  <a:srgbClr val="262626"/>
                </a:solidFill>
                <a:effectLst/>
                <a:latin typeface="-apple-system"/>
              </a:rPr>
              <a:t>'1'</a:t>
            </a:r>
            <a:r>
              <a:rPr lang="zh-TW" altLang="en-US" b="0" i="0" dirty="0">
                <a:solidFill>
                  <a:srgbClr val="262626"/>
                </a:solidFill>
                <a:effectLst/>
                <a:latin typeface="-apple-system"/>
              </a:rPr>
              <a:t>，則讀取另一個消息塊（見圖</a:t>
            </a:r>
            <a:r>
              <a:rPr lang="en-US" altLang="zh-TW" b="0" i="0" dirty="0">
                <a:solidFill>
                  <a:srgbClr val="262626"/>
                </a:solidFill>
                <a:effectLst/>
                <a:latin typeface="-apple-system"/>
              </a:rPr>
              <a:t>5</a:t>
            </a:r>
            <a:r>
              <a:rPr lang="zh-TW" altLang="en-US" b="0" i="0" dirty="0">
                <a:solidFill>
                  <a:srgbClr val="262626"/>
                </a:solidFill>
                <a:effectLst/>
                <a:latin typeface="-apple-system"/>
              </a:rPr>
              <a:t>）。這個狀態機直接控制控制置換的機器。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715D6D1-E44A-3083-59FB-DF9C0445318E}"/>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08307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FE470-7B19-C724-B968-90BAB87C1A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2E6493-0E39-4075-F401-25805CC674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12D5CD-0E0D-A847-D90C-41B339CDA897}"/>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9CE8F9A2-DB88-6A91-50B6-F67A746C22DE}"/>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406636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E1C3B-31F3-BC95-32CB-B7F51A8857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BE732-29D4-DA0B-A4A5-7B928A8526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C671E1-986F-644F-15C4-1171F038F85A}"/>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937541E-7AED-2100-C091-409CE113E7E7}"/>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994689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9BF1B-F024-88E5-CB0D-27603AC8DF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D041E7-F86C-1E11-E3E2-CFBC4CC7C1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44DBAD-733F-7C55-BE54-AD5FB6C67C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4B6B076-C007-A084-7530-669F3D535B65}"/>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5394842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4D0BB-E3CC-F689-56DC-4262D44772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E79E89-5749-628D-B023-09884858F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4B855E-269E-A492-5260-577A1C49304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77A284C-1701-3444-83F8-786EA4DF7711}"/>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7431307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7A155-2793-4472-0D12-9148AF6465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424870-BF15-BD34-AEF7-07D337E8B3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07086-6E6B-DCF6-C80E-4EB4FD15E1DF}"/>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E97B8EB-7DB2-B30C-CF86-EB6E4549E191}"/>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7853314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0B1D-A5FB-17FD-3EFF-1FBDB55F52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FA0419-0DE3-E984-D07C-71EAE82F12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FB13C9-A38B-2FB9-ABAA-1D7677679823}"/>
              </a:ext>
            </a:extLst>
          </p:cNvPr>
          <p:cNvSpPr>
            <a:spLocks noGrp="1"/>
          </p:cNvSpPr>
          <p:nvPr>
            <p:ph type="body" idx="1"/>
          </p:nvPr>
        </p:nvSpPr>
        <p:spPr/>
        <p:txBody>
          <a:bodyPr/>
          <a:lstStyle/>
          <a:p>
            <a:r>
              <a:rPr lang="zh-TW" altLang="en-US" dirty="0"/>
              <a:t>本標準中有四個演算法包含了不定次數迭代的迴圈，儘管每種情況下的預期迭代次數是一個較小的常數。其中有三個演算法涉及從 </a:t>
            </a:r>
            <a:r>
              <a:rPr lang="en-US" altLang="zh-TW" dirty="0"/>
              <a:t>XOF</a:t>
            </a:r>
            <a:r>
              <a:rPr lang="zh-TW" altLang="en-US" dirty="0"/>
              <a:t>（可擴展輸出函數）的輸出進行取樣，所需的輸出量與執行的迴圈次數成正比。</a:t>
            </a:r>
          </a:p>
          <a:p>
            <a:r>
              <a:rPr lang="zh-TW" altLang="en-US" dirty="0"/>
              <a:t>實作時</a:t>
            </a:r>
            <a:r>
              <a:rPr lang="zh-TW" altLang="en-US" b="1" dirty="0"/>
              <a:t>不應限制</a:t>
            </a:r>
            <a:r>
              <a:rPr lang="zh-TW" altLang="en-US" dirty="0"/>
              <a:t>這些迴圈的迭代次數或從 </a:t>
            </a:r>
            <a:r>
              <a:rPr lang="en-US" altLang="zh-TW" dirty="0"/>
              <a:t>XOF </a:t>
            </a:r>
            <a:r>
              <a:rPr lang="zh-TW" altLang="en-US" dirty="0"/>
              <a:t>提取的輸出數量。如果實作限制了迴圈的迭代次數或從 </a:t>
            </a:r>
            <a:r>
              <a:rPr lang="en-US" altLang="zh-TW" dirty="0"/>
              <a:t>XOF </a:t>
            </a:r>
            <a:r>
              <a:rPr lang="zh-TW" altLang="en-US" dirty="0"/>
              <a:t>提取的位元組數量，則</a:t>
            </a:r>
            <a:r>
              <a:rPr lang="zh-TW" altLang="en-US" b="1" dirty="0"/>
              <a:t>不得</a:t>
            </a:r>
            <a:r>
              <a:rPr lang="zh-TW" altLang="en-US" dirty="0"/>
              <a:t>使用低於表 </a:t>
            </a:r>
            <a:r>
              <a:rPr lang="en-US" altLang="zh-TW" dirty="0"/>
              <a:t>3 </a:t>
            </a:r>
            <a:r>
              <a:rPr lang="zh-TW" altLang="en-US" dirty="0"/>
              <a:t>中所列值的限制。這些限制確保失敗概率約為 </a:t>
            </a:r>
            <a:r>
              <a:rPr lang="en-US" altLang="zh-TW" dirty="0"/>
              <a:t>2−2562^{-256}2−256 </a:t>
            </a:r>
            <a:r>
              <a:rPr lang="zh-TW" altLang="en-US" dirty="0"/>
              <a:t>或更低，在正確實作該標準的情況下是可以達到的。此概率基於對 </a:t>
            </a:r>
            <a:r>
              <a:rPr lang="en-US" altLang="zh-TW" dirty="0"/>
              <a:t>XOF </a:t>
            </a:r>
            <a:r>
              <a:rPr lang="zh-TW" altLang="en-US" dirty="0"/>
              <a:t>和雜湊函數輸出分布的標準假設進行計算。</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A89301F-D2AB-DCF6-CA1A-64A550D0A8D5}"/>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9925070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8A6A-9CCB-E915-A3C9-8B7CD182DF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27BC32-8AE0-212D-C2C4-7F79B1448E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AA7C25-5F90-D661-0D35-D744272D806D}"/>
              </a:ext>
            </a:extLst>
          </p:cNvPr>
          <p:cNvSpPr>
            <a:spLocks noGrp="1"/>
          </p:cNvSpPr>
          <p:nvPr>
            <p:ph type="body" idx="1"/>
          </p:nvPr>
        </p:nvSpPr>
        <p:spPr/>
        <p:txBody>
          <a:bodyPr/>
          <a:lstStyle/>
          <a:p>
            <a:pPr algn="l"/>
            <a:r>
              <a:rPr lang="zh-TW" altLang="en-US" b="0" i="0" dirty="0">
                <a:solidFill>
                  <a:srgbClr val="262626"/>
                </a:solidFill>
                <a:effectLst/>
                <a:latin typeface="-apple-system"/>
              </a:rPr>
              <a:t>對於一些生成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簽名的加密模組，在 </a:t>
            </a:r>
            <a:r>
              <a:rPr lang="en-US" altLang="zh-TW" b="0" i="0" dirty="0">
                <a:solidFill>
                  <a:srgbClr val="262626"/>
                </a:solidFill>
                <a:effectLst/>
                <a:latin typeface="-apple-system"/>
              </a:rPr>
              <a:t>ML-</a:t>
            </a:r>
            <a:r>
              <a:rPr lang="en-US" altLang="zh-TW" b="0" i="0" dirty="0" err="1">
                <a:solidFill>
                  <a:srgbClr val="262626"/>
                </a:solidFill>
                <a:effectLst/>
                <a:latin typeface="-apple-system"/>
              </a:rPr>
              <a:t>DSA.Sign_internal</a:t>
            </a:r>
            <a:r>
              <a:rPr lang="en-US" altLang="zh-TW" b="0" i="0" dirty="0">
                <a:solidFill>
                  <a:srgbClr val="262626"/>
                </a:solidFill>
                <a:effectLst/>
                <a:latin typeface="-apple-system"/>
              </a:rPr>
              <a:t> </a:t>
            </a:r>
            <a:r>
              <a:rPr lang="zh-TW" altLang="en-US" b="0" i="0" dirty="0">
                <a:solidFill>
                  <a:srgbClr val="262626"/>
                </a:solidFill>
                <a:effectLst/>
                <a:latin typeface="-apple-system"/>
              </a:rPr>
              <a:t>的第 </a:t>
            </a:r>
            <a:r>
              <a:rPr lang="en-US" altLang="zh-TW" b="0" i="0" dirty="0">
                <a:solidFill>
                  <a:srgbClr val="262626"/>
                </a:solidFill>
                <a:effectLst/>
                <a:latin typeface="-apple-system"/>
              </a:rPr>
              <a:t>6 </a:t>
            </a:r>
            <a:r>
              <a:rPr lang="zh-TW" altLang="en-US" b="0" i="0" dirty="0">
                <a:solidFill>
                  <a:srgbClr val="262626"/>
                </a:solidFill>
                <a:effectLst/>
                <a:latin typeface="-apple-system"/>
              </a:rPr>
              <a:t>步中對消息 𝑀 進行哈希處理可能會導致不可接受的性能。如果消息很大，平台可能需要硬體支援哈希處理以達到可接受的性能，但可能缺乏對 </a:t>
            </a:r>
            <a:r>
              <a:rPr lang="en-US" altLang="zh-TW" b="0" i="0" dirty="0">
                <a:solidFill>
                  <a:srgbClr val="262626"/>
                </a:solidFill>
                <a:effectLst/>
                <a:latin typeface="-apple-system"/>
              </a:rPr>
              <a:t>SHAKE256 </a:t>
            </a:r>
            <a:r>
              <a:rPr lang="zh-TW" altLang="en-US" b="0" i="0" dirty="0">
                <a:solidFill>
                  <a:srgbClr val="262626"/>
                </a:solidFill>
                <a:effectLst/>
                <a:latin typeface="-apple-system"/>
              </a:rPr>
              <a:t>的硬體支援。對於某些用例，可以通過簽署消息的摘要以及一些域分隔信息來解決此問題，而不是直接簽署消息。這個版本的 </a:t>
            </a:r>
            <a:r>
              <a:rPr lang="en-US" altLang="zh-TW" b="0" i="0" dirty="0">
                <a:solidFill>
                  <a:srgbClr val="262626"/>
                </a:solidFill>
                <a:effectLst/>
                <a:latin typeface="-apple-system"/>
              </a:rPr>
              <a:t>ML-DSA </a:t>
            </a:r>
            <a:r>
              <a:rPr lang="zh-TW" altLang="en-US" b="0" i="0" dirty="0">
                <a:solidFill>
                  <a:srgbClr val="262626"/>
                </a:solidFill>
                <a:effectLst/>
                <a:latin typeface="-apple-system"/>
              </a:rPr>
              <a:t>被稱為“預哈希”</a:t>
            </a:r>
            <a:r>
              <a:rPr lang="en-US" altLang="zh-TW" b="0" i="0" dirty="0">
                <a:solidFill>
                  <a:srgbClr val="262626"/>
                </a:solidFill>
                <a:effectLst/>
                <a:latin typeface="-apple-system"/>
              </a:rPr>
              <a:t>ML-DSA </a:t>
            </a:r>
            <a:r>
              <a:rPr lang="zh-TW" altLang="en-US" b="0" i="0" dirty="0">
                <a:solidFill>
                  <a:srgbClr val="262626"/>
                </a:solidFill>
                <a:effectLst/>
                <a:latin typeface="-apple-system"/>
              </a:rPr>
              <a:t>或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a:t>
            </a:r>
            <a:r>
              <a:rPr lang="zh-TW" altLang="en-US" b="0" i="0" dirty="0">
                <a:solidFill>
                  <a:srgbClr val="262626"/>
                </a:solidFill>
                <a:effectLst/>
                <a:latin typeface="-apple-system"/>
              </a:rPr>
              <a:t>。一般來說，“純” </a:t>
            </a:r>
            <a:r>
              <a:rPr lang="en-US" altLang="zh-TW" b="0" i="0" dirty="0">
                <a:solidFill>
                  <a:srgbClr val="262626"/>
                </a:solidFill>
                <a:effectLst/>
                <a:latin typeface="-apple-system"/>
              </a:rPr>
              <a:t>ML-DSA </a:t>
            </a:r>
            <a:r>
              <a:rPr lang="zh-TW" altLang="en-US" b="0" i="0" dirty="0">
                <a:solidFill>
                  <a:srgbClr val="262626"/>
                </a:solidFill>
                <a:effectLst/>
                <a:latin typeface="-apple-system"/>
              </a:rPr>
              <a:t>版本是更可取的。</a:t>
            </a:r>
          </a:p>
          <a:p>
            <a:pPr algn="l"/>
            <a:r>
              <a:rPr lang="zh-TW" altLang="en-US" b="0" i="0" dirty="0">
                <a:solidFill>
                  <a:srgbClr val="262626"/>
                </a:solidFill>
                <a:effectLst/>
                <a:latin typeface="-apple-system"/>
              </a:rPr>
              <a:t>雖然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的密鑰生成與 </a:t>
            </a:r>
            <a:r>
              <a:rPr lang="en-US" altLang="zh-TW" b="0" i="0" dirty="0">
                <a:solidFill>
                  <a:srgbClr val="262626"/>
                </a:solidFill>
                <a:effectLst/>
                <a:latin typeface="-apple-system"/>
              </a:rPr>
              <a:t>ML-DSA </a:t>
            </a:r>
            <a:r>
              <a:rPr lang="zh-TW" altLang="en-US" b="0" i="0" dirty="0">
                <a:solidFill>
                  <a:srgbClr val="262626"/>
                </a:solidFill>
                <a:effectLst/>
                <a:latin typeface="-apple-system"/>
              </a:rPr>
              <a:t>相同，但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的簽名算法 </a:t>
            </a:r>
            <a:r>
              <a:rPr lang="en-US" altLang="zh-TW" b="0" i="0" dirty="0" err="1">
                <a:solidFill>
                  <a:srgbClr val="262626"/>
                </a:solidFill>
                <a:effectLst/>
                <a:latin typeface="-apple-system"/>
              </a:rPr>
              <a:t>HashML-DSA.Sign</a:t>
            </a:r>
            <a:r>
              <a:rPr lang="en-US" altLang="zh-TW" b="0" i="0" dirty="0">
                <a:solidFill>
                  <a:srgbClr val="262626"/>
                </a:solidFill>
                <a:effectLst/>
                <a:latin typeface="-apple-system"/>
              </a:rPr>
              <a:t> </a:t>
            </a:r>
            <a:r>
              <a:rPr lang="zh-TW" altLang="en-US" b="0" i="0" dirty="0">
                <a:solidFill>
                  <a:srgbClr val="262626"/>
                </a:solidFill>
                <a:effectLst/>
                <a:latin typeface="-apple-system"/>
              </a:rPr>
              <a:t>和驗證算法 </a:t>
            </a:r>
            <a:r>
              <a:rPr lang="en-US" altLang="zh-TW" b="0" i="0" dirty="0" err="1">
                <a:solidFill>
                  <a:srgbClr val="262626"/>
                </a:solidFill>
                <a:effectLst/>
                <a:latin typeface="-apple-system"/>
              </a:rPr>
              <a:t>HashML-DSA.Verify</a:t>
            </a:r>
            <a:r>
              <a:rPr lang="en-US" altLang="zh-TW" b="0" i="0" dirty="0">
                <a:solidFill>
                  <a:srgbClr val="262626"/>
                </a:solidFill>
                <a:effectLst/>
                <a:latin typeface="-apple-system"/>
              </a:rPr>
              <a:t> </a:t>
            </a:r>
            <a:r>
              <a:rPr lang="zh-TW" altLang="en-US" b="0" i="0" dirty="0">
                <a:solidFill>
                  <a:srgbClr val="262626"/>
                </a:solidFill>
                <a:effectLst/>
                <a:latin typeface="-apple-system"/>
              </a:rPr>
              <a:t>則不同。與 </a:t>
            </a:r>
            <a:r>
              <a:rPr lang="en-US" altLang="zh-TW" b="0" i="0" dirty="0">
                <a:solidFill>
                  <a:srgbClr val="262626"/>
                </a:solidFill>
                <a:effectLst/>
                <a:latin typeface="-apple-system"/>
              </a:rPr>
              <a:t>ML-DSA </a:t>
            </a:r>
            <a:r>
              <a:rPr lang="zh-TW" altLang="en-US" b="0" i="0" dirty="0">
                <a:solidFill>
                  <a:srgbClr val="262626"/>
                </a:solidFill>
                <a:effectLst/>
                <a:latin typeface="-apple-system"/>
              </a:rPr>
              <a:t>一樣，</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的簽名算法接受要簽署的內容、私鑰和上下文作為輸入，以及要用於預哈希的哈希函數或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。上下文字串的最大長度為 </a:t>
            </a:r>
            <a:r>
              <a:rPr lang="en-US" altLang="zh-TW" b="0" i="0" dirty="0">
                <a:solidFill>
                  <a:srgbClr val="262626"/>
                </a:solidFill>
                <a:effectLst/>
                <a:latin typeface="-apple-system"/>
              </a:rPr>
              <a:t>255 </a:t>
            </a:r>
            <a:r>
              <a:rPr lang="zh-TW" altLang="en-US" b="0" i="0" dirty="0">
                <a:solidFill>
                  <a:srgbClr val="262626"/>
                </a:solidFill>
                <a:effectLst/>
                <a:latin typeface="-apple-system"/>
              </a:rPr>
              <a:t>字節。默認情況下，上下文為空字符串，但應用程序可以指定使用非空的上下文字串。</a:t>
            </a:r>
          </a:p>
          <a:p>
            <a:pPr algn="l"/>
            <a:r>
              <a:rPr lang="zh-TW" altLang="en-US" b="0" i="0" dirty="0">
                <a:solidFill>
                  <a:srgbClr val="262626"/>
                </a:solidFill>
                <a:effectLst/>
                <a:latin typeface="-apple-system"/>
              </a:rPr>
              <a:t>簽名的標識符（例如對象標識符 </a:t>
            </a:r>
            <a:r>
              <a:rPr lang="en-US" altLang="zh-TW" b="0" i="0" dirty="0">
                <a:solidFill>
                  <a:srgbClr val="262626"/>
                </a:solidFill>
                <a:effectLst/>
                <a:latin typeface="-apple-system"/>
              </a:rPr>
              <a:t>[OID]</a:t>
            </a:r>
            <a:r>
              <a:rPr lang="zh-TW" altLang="en-US" b="0" i="0" dirty="0">
                <a:solidFill>
                  <a:srgbClr val="262626"/>
                </a:solidFill>
                <a:effectLst/>
                <a:latin typeface="-apple-system"/>
              </a:rPr>
              <a:t>）應指示該簽名是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簽名還是預哈希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簽名。在預哈希簽名的情況下，標識符還應指示用於計算預哈希的哈希函數或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。如果使用 </a:t>
            </a:r>
            <a:r>
              <a:rPr lang="en-US" altLang="zh-TW" b="0" i="0" dirty="0">
                <a:solidFill>
                  <a:srgbClr val="262626"/>
                </a:solidFill>
                <a:effectLst/>
                <a:latin typeface="-apple-system"/>
              </a:rPr>
              <a:t>XOF</a:t>
            </a:r>
            <a:r>
              <a:rPr lang="zh-TW" altLang="en-US" b="0" i="0" dirty="0">
                <a:solidFill>
                  <a:srgbClr val="262626"/>
                </a:solidFill>
                <a:effectLst/>
                <a:latin typeface="-apple-system"/>
              </a:rPr>
              <a:t>，這還應包括 </a:t>
            </a:r>
            <a:r>
              <a:rPr lang="en-US" altLang="zh-TW" b="0" i="0" dirty="0">
                <a:solidFill>
                  <a:srgbClr val="262626"/>
                </a:solidFill>
                <a:effectLst/>
                <a:latin typeface="-apple-system"/>
              </a:rPr>
              <a:t>XOF </a:t>
            </a:r>
            <a:r>
              <a:rPr lang="zh-TW" altLang="en-US" b="0" i="0" dirty="0">
                <a:solidFill>
                  <a:srgbClr val="262626"/>
                </a:solidFill>
                <a:effectLst/>
                <a:latin typeface="-apple-system"/>
              </a:rPr>
              <a:t>的輸出長度。</a:t>
            </a:r>
          </a:p>
          <a:p>
            <a:pPr algn="l"/>
            <a:r>
              <a:rPr lang="zh-TW" altLang="en-US" b="0" i="0" dirty="0">
                <a:solidFill>
                  <a:srgbClr val="262626"/>
                </a:solidFill>
                <a:effectLst/>
                <a:latin typeface="-apple-system"/>
              </a:rPr>
              <a:t>雖然可以使用單一密鑰對來生成 </a:t>
            </a:r>
            <a:r>
              <a:rPr lang="en-US" altLang="zh-TW" b="0" i="0" dirty="0">
                <a:solidFill>
                  <a:srgbClr val="262626"/>
                </a:solidFill>
                <a:effectLst/>
                <a:latin typeface="-apple-system"/>
              </a:rPr>
              <a:t>ML-DSA </a:t>
            </a:r>
            <a:r>
              <a:rPr lang="zh-TW" altLang="en-US" b="0" i="0" dirty="0">
                <a:solidFill>
                  <a:srgbClr val="262626"/>
                </a:solidFill>
                <a:effectLst/>
                <a:latin typeface="-apple-system"/>
              </a:rPr>
              <a:t>和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簽名，但建議每對密鑰僅用於一個版本。如果要使用非空的上下文字串，則應由簽名的標識符或使用該簽名的應用程序指示。</a:t>
            </a:r>
          </a:p>
          <a:p>
            <a:pPr algn="l"/>
            <a:r>
              <a:rPr lang="zh-TW" altLang="en-US" b="0" i="0" dirty="0">
                <a:solidFill>
                  <a:srgbClr val="262626"/>
                </a:solidFill>
                <a:effectLst/>
                <a:latin typeface="-apple-system"/>
              </a:rPr>
              <a:t>如果使用默認的“對沖”變體，則 </a:t>
            </a:r>
            <a:r>
              <a:rPr lang="en-US" altLang="zh-TW" b="0" i="0" dirty="0">
                <a:solidFill>
                  <a:srgbClr val="262626"/>
                </a:solidFill>
                <a:effectLst/>
                <a:latin typeface="-apple-system"/>
              </a:rPr>
              <a:t>32 </a:t>
            </a:r>
            <a:r>
              <a:rPr lang="zh-TW" altLang="en-US" b="0" i="0" dirty="0">
                <a:solidFill>
                  <a:srgbClr val="262626"/>
                </a:solidFill>
                <a:effectLst/>
                <a:latin typeface="-apple-system"/>
              </a:rPr>
              <a:t>字節的隨機值 𝑟𝑛𝑑 應由生成簽名的加密模組（即運行 </a:t>
            </a:r>
            <a:r>
              <a:rPr lang="en-US" altLang="zh-TW" b="0" i="0" dirty="0">
                <a:solidFill>
                  <a:srgbClr val="262626"/>
                </a:solidFill>
                <a:effectLst/>
                <a:latin typeface="-apple-system"/>
              </a:rPr>
              <a:t>ML-</a:t>
            </a:r>
            <a:r>
              <a:rPr lang="en-US" altLang="zh-TW" b="0" i="0" dirty="0" err="1">
                <a:solidFill>
                  <a:srgbClr val="262626"/>
                </a:solidFill>
                <a:effectLst/>
                <a:latin typeface="-apple-system"/>
              </a:rPr>
              <a:t>DSA.Sign_internal</a:t>
            </a:r>
            <a:r>
              <a:rPr lang="en-US" altLang="zh-TW" b="0" i="0" dirty="0">
                <a:solidFill>
                  <a:srgbClr val="262626"/>
                </a:solidFill>
                <a:effectLst/>
                <a:latin typeface="-apple-system"/>
              </a:rPr>
              <a:t> </a:t>
            </a:r>
            <a:r>
              <a:rPr lang="zh-TW" altLang="en-US" b="0" i="0" dirty="0">
                <a:solidFill>
                  <a:srgbClr val="262626"/>
                </a:solidFill>
                <a:effectLst/>
                <a:latin typeface="-apple-system"/>
              </a:rPr>
              <a:t>的模組）生成。然而，簽名的所有其他步驟可以在生成簽名的加密模組之外執行。</a:t>
            </a:r>
          </a:p>
          <a:p>
            <a:pPr algn="l"/>
            <a:r>
              <a:rPr lang="zh-TW" altLang="en-US" b="0" i="0" dirty="0">
                <a:solidFill>
                  <a:srgbClr val="262626"/>
                </a:solidFill>
                <a:effectLst/>
                <a:latin typeface="-apple-system"/>
              </a:rPr>
              <a:t>在預哈希的情況下，必須在 </a:t>
            </a:r>
            <a:r>
              <a:rPr lang="en-US" altLang="zh-TW" b="0" i="0" dirty="0">
                <a:solidFill>
                  <a:srgbClr val="262626"/>
                </a:solidFill>
                <a:effectLst/>
                <a:latin typeface="-apple-system"/>
              </a:rPr>
              <a:t>FIPS 140 </a:t>
            </a:r>
            <a:r>
              <a:rPr lang="zh-TW" altLang="en-US" b="0" i="0" dirty="0">
                <a:solidFill>
                  <a:srgbClr val="262626"/>
                </a:solidFill>
                <a:effectLst/>
                <a:latin typeface="-apple-system"/>
              </a:rPr>
              <a:t>驗證的加密模組內計算要簽署內容的哈希或 </a:t>
            </a:r>
            <a:r>
              <a:rPr lang="en-US" altLang="zh-TW" b="0" i="0" dirty="0">
                <a:solidFill>
                  <a:srgbClr val="262626"/>
                </a:solidFill>
                <a:effectLst/>
                <a:latin typeface="-apple-system"/>
              </a:rPr>
              <a:t>XOF</a:t>
            </a:r>
            <a:r>
              <a:rPr lang="zh-TW" altLang="en-US" b="0" i="0" dirty="0">
                <a:solidFill>
                  <a:srgbClr val="262626"/>
                </a:solidFill>
                <a:effectLst/>
                <a:latin typeface="-apple-system"/>
              </a:rPr>
              <a:t>，但它可以是不同於生成簽名的加密模組的模組。如果要簽署的內容很大，通常在應用程序層面進行內容的哈希處理。例如，在加密消息語法 </a:t>
            </a:r>
            <a:r>
              <a:rPr lang="en-US" altLang="zh-TW" b="0" i="0" dirty="0">
                <a:solidFill>
                  <a:srgbClr val="262626"/>
                </a:solidFill>
                <a:effectLst/>
                <a:latin typeface="-apple-system"/>
              </a:rPr>
              <a:t>[29] </a:t>
            </a:r>
            <a:r>
              <a:rPr lang="zh-TW" altLang="en-US" b="0" i="0" dirty="0">
                <a:solidFill>
                  <a:srgbClr val="262626"/>
                </a:solidFill>
                <a:effectLst/>
                <a:latin typeface="-apple-system"/>
              </a:rPr>
              <a:t>中，可以計算內容的摘要，並簽署該摘要及其他屬性。如果內容未在應用程序層面進行哈希處理，則可以使用預哈希版本的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a:t>
            </a:r>
          </a:p>
          <a:p>
            <a:pPr algn="l"/>
            <a:r>
              <a:rPr lang="zh-TW" altLang="en-US" b="0" i="0" dirty="0">
                <a:solidFill>
                  <a:srgbClr val="262626"/>
                </a:solidFill>
                <a:effectLst/>
                <a:latin typeface="-apple-system"/>
              </a:rPr>
              <a:t>為了在內容在應用程序層面進行哈希處理或使用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時保持相同的安全強度，簽署的摘要需要使用經批准的哈希函數或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（例如，來自 </a:t>
            </a:r>
            <a:r>
              <a:rPr lang="en-US" altLang="zh-TW" b="0" i="0" dirty="0">
                <a:solidFill>
                  <a:srgbClr val="262626"/>
                </a:solidFill>
                <a:effectLst/>
                <a:latin typeface="-apple-system"/>
              </a:rPr>
              <a:t>FIPS 180 [8] </a:t>
            </a:r>
            <a:r>
              <a:rPr lang="zh-TW" altLang="en-US" b="0" i="0" dirty="0">
                <a:solidFill>
                  <a:srgbClr val="262626"/>
                </a:solidFill>
                <a:effectLst/>
                <a:latin typeface="-apple-system"/>
              </a:rPr>
              <a:t>或 </a:t>
            </a:r>
            <a:r>
              <a:rPr lang="en-US" altLang="zh-TW" b="0" i="0" dirty="0">
                <a:solidFill>
                  <a:srgbClr val="262626"/>
                </a:solidFill>
                <a:effectLst/>
                <a:latin typeface="-apple-system"/>
              </a:rPr>
              <a:t>FIPS 202 [7]</a:t>
            </a:r>
            <a:r>
              <a:rPr lang="zh-TW" altLang="en-US" b="0" i="0" dirty="0">
                <a:solidFill>
                  <a:srgbClr val="262626"/>
                </a:solidFill>
                <a:effectLst/>
                <a:latin typeface="-apple-system"/>
              </a:rPr>
              <a:t>）生成，該函數提供至少 𝜆 位的經典安全強度，以抵抗碰撞和第二前像攻擊 </a:t>
            </a:r>
            <a:r>
              <a:rPr lang="en-US" altLang="zh-TW" b="0" i="0" dirty="0">
                <a:solidFill>
                  <a:srgbClr val="262626"/>
                </a:solidFill>
                <a:effectLst/>
                <a:latin typeface="-apple-system"/>
              </a:rPr>
              <a:t>[7, </a:t>
            </a:r>
            <a:r>
              <a:rPr lang="zh-TW" altLang="en-US" b="0" i="0" dirty="0">
                <a:solidFill>
                  <a:srgbClr val="262626"/>
                </a:solidFill>
                <a:effectLst/>
                <a:latin typeface="-apple-system"/>
              </a:rPr>
              <a:t>表 </a:t>
            </a:r>
            <a:r>
              <a:rPr lang="en-US" altLang="zh-TW" b="0" i="0" dirty="0">
                <a:solidFill>
                  <a:srgbClr val="262626"/>
                </a:solidFill>
                <a:effectLst/>
                <a:latin typeface="-apple-system"/>
              </a:rPr>
              <a:t>4]</a:t>
            </a:r>
            <a:r>
              <a:rPr lang="zh-TW" altLang="en-US" b="0" i="0" dirty="0">
                <a:solidFill>
                  <a:srgbClr val="262626"/>
                </a:solidFill>
                <a:effectLst/>
                <a:latin typeface="-apple-system"/>
              </a:rPr>
              <a:t>。</a:t>
            </a:r>
          </a:p>
          <a:p>
            <a:pPr algn="l"/>
            <a:r>
              <a:rPr lang="zh-TW" altLang="en-US" b="0" i="0" dirty="0">
                <a:solidFill>
                  <a:srgbClr val="262626"/>
                </a:solidFill>
                <a:effectLst/>
                <a:latin typeface="-apple-system"/>
              </a:rPr>
              <a:t>獲得至少 𝜆 位的經典安全強度以抵抗碰撞攻擊需要簽署的摘要至少為 </a:t>
            </a:r>
            <a:r>
              <a:rPr lang="en-US" altLang="zh-TW" b="0" i="0" dirty="0">
                <a:solidFill>
                  <a:srgbClr val="262626"/>
                </a:solidFill>
                <a:effectLst/>
                <a:latin typeface="-apple-system"/>
              </a:rPr>
              <a:t>2</a:t>
            </a:r>
            <a:r>
              <a:rPr lang="zh-TW" altLang="en-US" b="0" i="0" dirty="0">
                <a:solidFill>
                  <a:srgbClr val="262626"/>
                </a:solidFill>
                <a:effectLst/>
                <a:latin typeface="-apple-system"/>
              </a:rPr>
              <a:t>𝜆 位長。</a:t>
            </a:r>
          </a:p>
          <a:p>
            <a:pPr algn="l"/>
            <a:r>
              <a:rPr lang="zh-TW" altLang="en-US" b="0" i="0" dirty="0">
                <a:solidFill>
                  <a:srgbClr val="262626"/>
                </a:solidFill>
                <a:effectLst/>
                <a:latin typeface="-apple-system"/>
              </a:rPr>
              <a:t>以這種方式創建的簽名的驗證將要求驗證函數從消息生成摘要，以便用作驗證函數的輸入。</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FE10FC-6A1B-22C3-C9D1-5C86A0B919DF}"/>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8348527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39E5B-DF75-FD5F-E6AA-B6E1BBBAF9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CB0001-EC26-A7E7-427F-DB24F14720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3F1CC1-6AF6-38BB-18A1-B819E7B6AE3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B536A9-5A49-8DB7-B36A-8269CBEB9AD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18689784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ABFB-6E3E-AF41-C201-0C4BC7ABA0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9CAF96-B747-6AC3-0DD1-F055C98818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7E6744-7839-581E-448C-8AAFFB7227D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AA6A0A-2CB6-2B24-CDD2-25EF2A55A2E2}"/>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937531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72FAD-6059-F1F3-D4DB-31650CBAF5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FFB6-4CDB-B8B2-E31B-59126A991C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BF2825-9876-E150-16EE-57392D4AA60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D597D7C-35CC-414D-85B5-7443EDC965B8}"/>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278526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9543E-E923-5BA9-3EAB-8780740FD5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7E6903-084F-9AD3-DE90-171D8B123A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48AF0D-D371-3BE5-5D20-2DFBACE6567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4EE027-1DBA-2118-F9EB-8B603D37C8DE}"/>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4069905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29C82-609E-61E5-0D64-B3361028B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47941D-E9D2-EBAD-DECA-73F8F0EC91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C2B9BE-977B-D9E6-A1CE-2016680A5D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2E5604B-0E03-07EB-FDE7-9A7C047F14BA}"/>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42268081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599E0-99A9-9030-AC44-8471EF50FA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0CEC6-EA3C-BF29-00C1-4AE5323275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F60210-D365-997F-45E2-DFCB679AB8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287666-ED3C-2F20-10FD-51B80191C874}"/>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15165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E37F-6A2A-8509-2D59-616060422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0B4482-B312-D9E3-6BCA-58C91CE797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A9B1F9-FB61-F967-CEB5-4DE6F51309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4B12CE2-E0E8-C48E-106B-0BF903DA1AAA}"/>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2274821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AEA8D-C310-ED49-4890-10FB72EACB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FEF941-7380-89CE-61AA-26F7287C57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85FC6B-41F4-0A5E-084C-DA82361703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99BB1A1-4F55-18DD-6B78-F6BDAAA3E5B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4029834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9EE5F-4D55-4FFC-4A0F-CD3FD6E26F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0933F1-706C-2F89-4C59-EFC3C7476C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EE0BC4-3F1E-4AF4-D184-E7F36A4446F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8C10C7-36CA-2BCF-AE63-C50D4DDD2DB6}"/>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76322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D8C0D-0363-0BB5-A649-D1C08A7F4D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9ADA11-9153-93CC-F18F-73E89C7CC8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740466-DD6D-12DC-FF92-3D165A422E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5C5DA72-0BF2-B66A-06AF-2A7CA47FF4F0}"/>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61114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955FA-B9E8-A19D-3574-6FFB3CD0ED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65167D-5EAA-C0C7-9D5F-16FF49EFA5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221DB6-E62B-A217-60A2-10D6139EB490}"/>
              </a:ext>
            </a:extLst>
          </p:cNvPr>
          <p:cNvSpPr>
            <a:spLocks noGrp="1"/>
          </p:cNvSpPr>
          <p:nvPr>
            <p:ph type="body" idx="1"/>
          </p:nvPr>
        </p:nvSpPr>
        <p:spPr/>
        <p:txBody>
          <a:bodyPr/>
          <a:lstStyle/>
          <a:p>
            <a:r>
              <a:rPr lang="en-US" altLang="zh-CN" dirty="0"/>
              <a:t>https://fpga.eetrend.com/blog/2023/100568431.html</a:t>
            </a:r>
            <a:endParaRPr lang="zh-CN" altLang="en-US" dirty="0"/>
          </a:p>
        </p:txBody>
      </p:sp>
      <p:sp>
        <p:nvSpPr>
          <p:cNvPr id="4" name="灯片编号占位符 3">
            <a:extLst>
              <a:ext uri="{FF2B5EF4-FFF2-40B4-BE49-F238E27FC236}">
                <a16:creationId xmlns:a16="http://schemas.microsoft.com/office/drawing/2014/main" id="{A26AE7E5-F103-F16E-3523-483E75C600FE}"/>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2351318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7143-55AA-77A4-9B2D-A5DE7ED3BC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930CD0-B760-E33D-E117-37DEA874AB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432580-8C6A-D21C-648C-D62E9A71B6FB}"/>
              </a:ext>
            </a:extLst>
          </p:cNvPr>
          <p:cNvSpPr>
            <a:spLocks noGrp="1"/>
          </p:cNvSpPr>
          <p:nvPr>
            <p:ph type="body" idx="1"/>
          </p:nvPr>
        </p:nvSpPr>
        <p:spPr/>
        <p:txBody>
          <a:bodyPr/>
          <a:lstStyle/>
          <a:p>
            <a:r>
              <a:rPr lang="en-US" altLang="zh-TW" b="1" i="0" dirty="0">
                <a:solidFill>
                  <a:srgbClr val="262626"/>
                </a:solidFill>
                <a:effectLst/>
                <a:latin typeface="-apple-system"/>
              </a:rPr>
              <a:t>AXI4-Full</a:t>
            </a:r>
            <a:r>
              <a:rPr lang="zh-TW" altLang="en-US" b="0" i="0" dirty="0">
                <a:solidFill>
                  <a:srgbClr val="262626"/>
                </a:solidFill>
                <a:effectLst/>
                <a:latin typeface="-apple-system"/>
              </a:rPr>
              <a:t> 總線也被直接稱為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總線。</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都是內存映射型總線，這意味著它們需要地址來訪問內存</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endParaRPr lang="zh-CN" altLang="en-US" dirty="0"/>
          </a:p>
        </p:txBody>
      </p:sp>
      <p:sp>
        <p:nvSpPr>
          <p:cNvPr id="4" name="灯片编号占位符 3">
            <a:extLst>
              <a:ext uri="{FF2B5EF4-FFF2-40B4-BE49-F238E27FC236}">
                <a16:creationId xmlns:a16="http://schemas.microsoft.com/office/drawing/2014/main" id="{672B9F52-8A22-CF28-58EE-CC97CCA7492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29113696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750"/>
              </a:spcAft>
            </a:pPr>
            <a:r>
              <a:rPr lang="en-US" altLang="zh-TW" b="0" i="0" dirty="0">
                <a:solidFill>
                  <a:srgbClr val="333333"/>
                </a:solidFill>
                <a:effectLst/>
                <a:latin typeface="Roboto" panose="02000000000000000000" pitchFamily="2" charset="0"/>
              </a:rPr>
              <a:t>AXI </a:t>
            </a:r>
            <a:r>
              <a:rPr lang="zh-TW" altLang="en-US" b="0" i="0" dirty="0">
                <a:solidFill>
                  <a:srgbClr val="333333"/>
                </a:solidFill>
                <a:effectLst/>
                <a:latin typeface="Roboto" panose="02000000000000000000" pitchFamily="2" charset="0"/>
              </a:rPr>
              <a:t>协议定义了 </a:t>
            </a:r>
            <a:r>
              <a:rPr lang="en-US" altLang="zh-TW" b="0" i="0" dirty="0">
                <a:solidFill>
                  <a:srgbClr val="333333"/>
                </a:solidFill>
                <a:effectLst/>
                <a:latin typeface="Roboto" panose="02000000000000000000" pitchFamily="2" charset="0"/>
              </a:rPr>
              <a:t>5 </a:t>
            </a:r>
            <a:r>
              <a:rPr lang="zh-TW" altLang="en-US" b="0" i="0" dirty="0">
                <a:solidFill>
                  <a:srgbClr val="333333"/>
                </a:solidFill>
                <a:effectLst/>
                <a:latin typeface="Roboto" panose="02000000000000000000" pitchFamily="2" charset="0"/>
              </a:rPr>
              <a:t>条通道：</a:t>
            </a:r>
          </a:p>
          <a:p>
            <a:pPr algn="l">
              <a:spcAft>
                <a:spcPts val="750"/>
              </a:spcAft>
            </a:pPr>
            <a:r>
              <a:rPr lang="zh-TW" altLang="en-US" b="0" i="0" dirty="0">
                <a:solidFill>
                  <a:srgbClr val="333333"/>
                </a:solidFill>
                <a:effectLst/>
                <a:latin typeface="Roboto" panose="02000000000000000000" pitchFamily="2" charset="0"/>
              </a:rPr>
              <a:t>        其中 </a:t>
            </a:r>
            <a:r>
              <a:rPr lang="en-US" altLang="zh-TW" b="0" i="0" dirty="0">
                <a:solidFill>
                  <a:srgbClr val="333333"/>
                </a:solidFill>
                <a:effectLst/>
                <a:latin typeface="Roboto" panose="02000000000000000000" pitchFamily="2" charset="0"/>
              </a:rPr>
              <a:t>2 </a:t>
            </a:r>
            <a:r>
              <a:rPr lang="zh-TW" altLang="en-US" b="0" i="0" dirty="0">
                <a:solidFill>
                  <a:srgbClr val="333333"/>
                </a:solidFill>
                <a:effectLst/>
                <a:latin typeface="Roboto" panose="02000000000000000000" pitchFamily="2" charset="0"/>
              </a:rPr>
              <a:t>条用于读取传输事务（</a:t>
            </a:r>
            <a:r>
              <a:rPr lang="en-US" altLang="zh-TW" b="0" i="0" dirty="0">
                <a:solidFill>
                  <a:srgbClr val="333333"/>
                </a:solidFill>
                <a:effectLst/>
                <a:latin typeface="Roboto" panose="02000000000000000000" pitchFamily="2" charset="0"/>
              </a:rPr>
              <a:t>transaction</a:t>
            </a:r>
            <a:r>
              <a:rPr lang="zh-TW"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读地址（</a:t>
            </a:r>
            <a:r>
              <a:rPr lang="en-US" altLang="zh-TW" b="0" i="0" dirty="0">
                <a:solidFill>
                  <a:srgbClr val="333333"/>
                </a:solidFill>
                <a:effectLst/>
                <a:latin typeface="Roboto" panose="02000000000000000000" pitchFamily="2" charset="0"/>
              </a:rPr>
              <a:t>AR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read address</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读数据 （</a:t>
            </a:r>
            <a:r>
              <a:rPr lang="en-US" altLang="zh-TW" b="0" i="0" dirty="0">
                <a:solidFill>
                  <a:srgbClr val="333333"/>
                </a:solidFill>
                <a:effectLst/>
                <a:latin typeface="Roboto" panose="02000000000000000000" pitchFamily="2" charset="0"/>
              </a:rPr>
              <a:t>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read data</a:t>
            </a:r>
          </a:p>
          <a:p>
            <a:pPr algn="l">
              <a:spcAft>
                <a:spcPts val="750"/>
              </a:spcAft>
            </a:pPr>
            <a:r>
              <a:rPr lang="en-US" altLang="zh-TW" b="0" i="0" dirty="0">
                <a:solidFill>
                  <a:srgbClr val="333333"/>
                </a:solidFill>
                <a:effectLst/>
                <a:latin typeface="Roboto" panose="02000000000000000000" pitchFamily="2" charset="0"/>
              </a:rPr>
              <a:t>        </a:t>
            </a:r>
            <a:r>
              <a:rPr lang="zh-TW" altLang="en-US" b="0" i="0" dirty="0">
                <a:solidFill>
                  <a:srgbClr val="333333"/>
                </a:solidFill>
                <a:effectLst/>
                <a:latin typeface="Roboto" panose="02000000000000000000" pitchFamily="2" charset="0"/>
              </a:rPr>
              <a:t>另 </a:t>
            </a:r>
            <a:r>
              <a:rPr lang="en-US" altLang="zh-TW" b="0" i="0" dirty="0">
                <a:solidFill>
                  <a:srgbClr val="333333"/>
                </a:solidFill>
                <a:effectLst/>
                <a:latin typeface="Roboto" panose="02000000000000000000" pitchFamily="2" charset="0"/>
              </a:rPr>
              <a:t>3 </a:t>
            </a:r>
            <a:r>
              <a:rPr lang="zh-TW" altLang="en-US" b="0" i="0" dirty="0">
                <a:solidFill>
                  <a:srgbClr val="333333"/>
                </a:solidFill>
                <a:effectLst/>
                <a:latin typeface="Roboto" panose="02000000000000000000" pitchFamily="2" charset="0"/>
              </a:rPr>
              <a:t>条用于写入传输事务（</a:t>
            </a:r>
            <a:r>
              <a:rPr lang="en-US" altLang="zh-TW" b="0" i="0" dirty="0">
                <a:solidFill>
                  <a:srgbClr val="333333"/>
                </a:solidFill>
                <a:effectLst/>
                <a:latin typeface="Roboto" panose="02000000000000000000" pitchFamily="2" charset="0"/>
              </a:rPr>
              <a:t>transaction</a:t>
            </a:r>
            <a:r>
              <a:rPr lang="zh-TW"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写地址（</a:t>
            </a:r>
            <a:r>
              <a:rPr lang="en-US" altLang="zh-TW" b="0" i="0" dirty="0">
                <a:solidFill>
                  <a:srgbClr val="333333"/>
                </a:solidFill>
                <a:effectLst/>
                <a:latin typeface="Roboto" panose="02000000000000000000" pitchFamily="2" charset="0"/>
              </a:rPr>
              <a:t>AW</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address</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写数据（</a:t>
            </a:r>
            <a:r>
              <a:rPr lang="en-US" altLang="zh-TW" b="0" i="0" dirty="0">
                <a:solidFill>
                  <a:srgbClr val="333333"/>
                </a:solidFill>
                <a:effectLst/>
                <a:latin typeface="Roboto" panose="02000000000000000000" pitchFamily="2" charset="0"/>
              </a:rPr>
              <a:t>W</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data</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写响应（</a:t>
            </a:r>
            <a:r>
              <a:rPr lang="en-US" altLang="zh-TW" b="0" i="0" dirty="0">
                <a:solidFill>
                  <a:srgbClr val="333333"/>
                </a:solidFill>
                <a:effectLst/>
                <a:latin typeface="Roboto" panose="02000000000000000000" pitchFamily="2" charset="0"/>
              </a:rPr>
              <a:t>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response</a:t>
            </a: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14F31-BC8F-C626-DB16-64AE7C0A4B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699CD1-BA7F-C4FB-E2C4-8F47191AEF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0321CA-D15A-8C64-B360-DB078F35694F}"/>
              </a:ext>
            </a:extLst>
          </p:cNvPr>
          <p:cNvSpPr>
            <a:spLocks noGrp="1"/>
          </p:cNvSpPr>
          <p:nvPr>
            <p:ph type="body" idx="1"/>
          </p:nvPr>
        </p:nvSpPr>
        <p:spPr/>
        <p:txBody>
          <a:bodyPr/>
          <a:lstStyle/>
          <a:p>
            <a:pPr algn="l"/>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p:txBody>
      </p:sp>
      <p:sp>
        <p:nvSpPr>
          <p:cNvPr id="4" name="灯片编号占位符 3">
            <a:extLst>
              <a:ext uri="{FF2B5EF4-FFF2-40B4-BE49-F238E27FC236}">
                <a16:creationId xmlns:a16="http://schemas.microsoft.com/office/drawing/2014/main" id="{FF5A5745-CA18-52A6-A09A-ECA68F696273}"/>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32591338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3CC28-D287-73B2-974E-32B8EA62E6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05868E-5A2F-6DA3-9B88-E39DF3733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87D73B-E514-E207-9DC9-F1019673E7D3}"/>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F7D0710-C78F-CF25-2242-47BE387E1AF7}"/>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598014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B0B7F-38D0-07E4-6EBB-681CEF1E91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66A284-6019-A75E-99BE-2B43D9CCF7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A62B59-8994-77E0-262A-3146A6DA839C}"/>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933CA59-F9D3-0CBF-D0B2-679D201F2B5C}"/>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6779770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pPr algn="l">
              <a:spcAft>
                <a:spcPts val="750"/>
              </a:spcAft>
            </a:pPr>
            <a:r>
              <a:rPr lang="zh-CN" altLang="en-US" b="1" i="0" dirty="0">
                <a:solidFill>
                  <a:srgbClr val="333333"/>
                </a:solidFill>
                <a:effectLst/>
                <a:latin typeface="Roboto" panose="02000000000000000000" pitchFamily="2" charset="0"/>
              </a:rPr>
              <a:t>突发传输宽度</a:t>
            </a:r>
            <a:r>
              <a:rPr lang="en-US" altLang="zh-CN" b="1" i="0" dirty="0">
                <a:solidFill>
                  <a:srgbClr val="333333"/>
                </a:solidFill>
                <a:effectLst/>
                <a:latin typeface="Roboto" panose="02000000000000000000" pitchFamily="2" charset="0"/>
              </a:rPr>
              <a:t>(burst size)</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指传输中的数据位宽，具体地，是每周期传输数据的字节数量，在协议中使用 </a:t>
            </a:r>
            <a:r>
              <a:rPr lang="en-US" altLang="zh-CN" b="0" i="0" dirty="0">
                <a:solidFill>
                  <a:srgbClr val="333333"/>
                </a:solidFill>
                <a:effectLst/>
                <a:latin typeface="Roboto" panose="02000000000000000000" pitchFamily="2" charset="0"/>
              </a:rPr>
              <a:t>AXSIZE </a:t>
            </a:r>
            <a:r>
              <a:rPr lang="zh-CN" altLang="en-US" b="0" i="0" dirty="0">
                <a:solidFill>
                  <a:srgbClr val="333333"/>
                </a:solidFill>
                <a:effectLst/>
                <a:latin typeface="Roboto" panose="02000000000000000000" pitchFamily="2" charset="0"/>
              </a:rPr>
              <a:t>信号控制。突发传输宽度信号 </a:t>
            </a:r>
            <a:r>
              <a:rPr lang="en-US" altLang="zh-CN" b="0" i="0" dirty="0">
                <a:solidFill>
                  <a:srgbClr val="333333"/>
                </a:solidFill>
                <a:effectLst/>
                <a:latin typeface="Roboto" panose="02000000000000000000" pitchFamily="2" charset="0"/>
              </a:rPr>
              <a:t>AXSIZE </a:t>
            </a:r>
            <a:r>
              <a:rPr lang="zh-CN" altLang="en-US" b="0" i="0" dirty="0">
                <a:solidFill>
                  <a:srgbClr val="333333"/>
                </a:solidFill>
                <a:effectLst/>
                <a:latin typeface="Roboto" panose="02000000000000000000" pitchFamily="2" charset="0"/>
              </a:rPr>
              <a:t>位宽为 </a:t>
            </a:r>
            <a:r>
              <a:rPr lang="en-US" altLang="zh-CN" b="0" i="0" dirty="0">
                <a:solidFill>
                  <a:srgbClr val="333333"/>
                </a:solidFill>
                <a:effectLst/>
                <a:latin typeface="Roboto" panose="02000000000000000000" pitchFamily="2" charset="0"/>
              </a:rPr>
              <a:t>3bit</a:t>
            </a:r>
            <a:r>
              <a:rPr lang="zh-CN" altLang="en-US" b="0" i="0" dirty="0">
                <a:solidFill>
                  <a:srgbClr val="333333"/>
                </a:solidFill>
                <a:effectLst/>
                <a:latin typeface="Roboto" panose="02000000000000000000" pitchFamily="2" charset="0"/>
              </a:rPr>
              <a:t>，表示为：传输宽度 </a:t>
            </a:r>
            <a:r>
              <a:rPr lang="en-US" altLang="zh-CN" b="0" i="0" dirty="0">
                <a:solidFill>
                  <a:srgbClr val="333333"/>
                </a:solidFill>
                <a:effectLst/>
                <a:latin typeface="Roboto" panose="02000000000000000000" pitchFamily="2" charset="0"/>
              </a:rPr>
              <a:t>= 2 ^ AXSIZE</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a:t>
            </a:r>
            <a:r>
              <a:rPr lang="en-US" altLang="zh-CN" b="0" i="0" dirty="0">
                <a:solidFill>
                  <a:srgbClr val="333333"/>
                </a:solidFill>
                <a:effectLst/>
                <a:latin typeface="Roboto" panose="02000000000000000000" pitchFamily="2" charset="0"/>
              </a:rPr>
              <a:t>WSTRB </a:t>
            </a:r>
            <a:r>
              <a:rPr lang="zh-CN" altLang="en-US" b="0" i="0" dirty="0">
                <a:solidFill>
                  <a:srgbClr val="333333"/>
                </a:solidFill>
                <a:effectLst/>
                <a:latin typeface="Roboto" panose="02000000000000000000" pitchFamily="2" charset="0"/>
              </a:rPr>
              <a:t>信号中的单个 </a:t>
            </a:r>
            <a:r>
              <a:rPr lang="en-US" altLang="zh-CN" b="0" i="0" dirty="0">
                <a:solidFill>
                  <a:srgbClr val="333333"/>
                </a:solidFill>
                <a:effectLst/>
                <a:latin typeface="Roboto" panose="02000000000000000000" pitchFamily="2" charset="0"/>
              </a:rPr>
              <a:t>bit </a:t>
            </a:r>
            <a:r>
              <a:rPr lang="zh-CN" altLang="en-US" b="0" i="0" dirty="0">
                <a:solidFill>
                  <a:srgbClr val="333333"/>
                </a:solidFill>
                <a:effectLst/>
                <a:latin typeface="Roboto" panose="02000000000000000000" pitchFamily="2" charset="0"/>
              </a:rPr>
              <a:t>置起，表示对应位置上的字节有效，对应关系为：</a:t>
            </a:r>
            <a:r>
              <a:rPr lang="en-US" altLang="zh-CN" b="0" i="0" dirty="0">
                <a:solidFill>
                  <a:srgbClr val="333333"/>
                </a:solidFill>
                <a:effectLst/>
                <a:latin typeface="Roboto" panose="02000000000000000000" pitchFamily="2" charset="0"/>
              </a:rPr>
              <a:t>WSTRB[n] </a:t>
            </a:r>
            <a:r>
              <a:rPr lang="zh-CN" altLang="en-US" b="0" i="0" dirty="0">
                <a:solidFill>
                  <a:srgbClr val="333333"/>
                </a:solidFill>
                <a:effectLst/>
                <a:latin typeface="Roboto" panose="02000000000000000000" pitchFamily="2" charset="0"/>
              </a:rPr>
              <a:t>对应 </a:t>
            </a:r>
            <a:r>
              <a:rPr lang="en-US" altLang="zh-CN" b="0" i="0" dirty="0">
                <a:solidFill>
                  <a:srgbClr val="333333"/>
                </a:solidFill>
                <a:effectLst/>
                <a:latin typeface="Roboto" panose="02000000000000000000" pitchFamily="2" charset="0"/>
              </a:rPr>
              <a:t>WDATA[8n+7:8n]</a:t>
            </a:r>
            <a:r>
              <a:rPr lang="zh-CN" altLang="en-US" b="0" i="0" dirty="0">
                <a:solidFill>
                  <a:srgbClr val="333333"/>
                </a:solidFill>
                <a:effectLst/>
                <a:latin typeface="Roboto" panose="02000000000000000000" pitchFamily="2" charset="0"/>
              </a:rPr>
              <a:t>，也就是：当 </a:t>
            </a:r>
            <a:r>
              <a:rPr lang="en-US" altLang="zh-CN" b="0" i="0" dirty="0">
                <a:solidFill>
                  <a:srgbClr val="333333"/>
                </a:solidFill>
                <a:effectLst/>
                <a:latin typeface="Roboto" panose="02000000000000000000" pitchFamily="2" charset="0"/>
              </a:rPr>
              <a:t>WSTRB[n] </a:t>
            </a:r>
            <a:r>
              <a:rPr lang="zh-CN" altLang="en-US" b="0" i="0" dirty="0">
                <a:solidFill>
                  <a:srgbClr val="333333"/>
                </a:solidFill>
                <a:effectLst/>
                <a:latin typeface="Roboto" panose="02000000000000000000" pitchFamily="2" charset="0"/>
              </a:rPr>
              <a:t>为 </a:t>
            </a:r>
            <a:r>
              <a:rPr lang="en-US" altLang="zh-CN" b="0" i="0" dirty="0">
                <a:solidFill>
                  <a:srgbClr val="333333"/>
                </a:solidFill>
                <a:effectLst/>
                <a:latin typeface="Roboto" panose="02000000000000000000" pitchFamily="2" charset="0"/>
              </a:rPr>
              <a:t>1 </a:t>
            </a:r>
            <a:r>
              <a:rPr lang="zh-CN" altLang="en-US" b="0" i="0" dirty="0">
                <a:solidFill>
                  <a:srgbClr val="333333"/>
                </a:solidFill>
                <a:effectLst/>
                <a:latin typeface="Roboto" panose="02000000000000000000" pitchFamily="2" charset="0"/>
              </a:rPr>
              <a:t>时，</a:t>
            </a:r>
            <a:r>
              <a:rPr lang="en-US" altLang="zh-CN" b="0" i="0" dirty="0">
                <a:solidFill>
                  <a:srgbClr val="333333"/>
                </a:solidFill>
                <a:effectLst/>
                <a:latin typeface="Roboto" panose="02000000000000000000" pitchFamily="2" charset="0"/>
              </a:rPr>
              <a:t>WDATA[8n+7:8n]</a:t>
            </a:r>
            <a:r>
              <a:rPr lang="zh-CN" altLang="en-US" b="0" i="0" dirty="0">
                <a:solidFill>
                  <a:srgbClr val="333333"/>
                </a:solidFill>
                <a:effectLst/>
                <a:latin typeface="Roboto" panose="02000000000000000000" pitchFamily="2" charset="0"/>
              </a:rPr>
              <a:t>有效。</a:t>
            </a:r>
            <a:r>
              <a:rPr lang="en-US" altLang="zh-CN" b="0" i="0" dirty="0">
                <a:solidFill>
                  <a:srgbClr val="333333"/>
                </a:solidFill>
                <a:effectLst/>
                <a:latin typeface="Roboto" panose="02000000000000000000" pitchFamily="2" charset="0"/>
              </a:rPr>
              <a:t>WSTRB </a:t>
            </a:r>
            <a:r>
              <a:rPr lang="zh-CN" altLang="en-US" b="0" i="0" dirty="0">
                <a:solidFill>
                  <a:srgbClr val="333333"/>
                </a:solidFill>
                <a:effectLst/>
                <a:latin typeface="Roboto" panose="02000000000000000000" pitchFamily="2" charset="0"/>
              </a:rPr>
              <a:t>信号比特位宽等于数据通道位宽的字节数量，比如 </a:t>
            </a:r>
            <a:r>
              <a:rPr lang="en-US" altLang="zh-CN" b="0" i="0" dirty="0">
                <a:solidFill>
                  <a:srgbClr val="333333"/>
                </a:solidFill>
                <a:effectLst/>
                <a:latin typeface="Roboto" panose="02000000000000000000" pitchFamily="2" charset="0"/>
              </a:rPr>
              <a:t>32bit </a:t>
            </a:r>
            <a:r>
              <a:rPr lang="zh-CN" altLang="en-US" b="0" i="0" dirty="0">
                <a:solidFill>
                  <a:srgbClr val="333333"/>
                </a:solidFill>
                <a:effectLst/>
                <a:latin typeface="Roboto" panose="02000000000000000000" pitchFamily="2" charset="0"/>
              </a:rPr>
              <a:t>位宽的数据通道，对应 </a:t>
            </a:r>
            <a:r>
              <a:rPr lang="en-US" altLang="zh-CN" b="0" i="0" dirty="0">
                <a:solidFill>
                  <a:srgbClr val="333333"/>
                </a:solidFill>
                <a:effectLst/>
                <a:latin typeface="Roboto" panose="02000000000000000000" pitchFamily="2" charset="0"/>
              </a:rPr>
              <a:t>WSTRB </a:t>
            </a:r>
            <a:r>
              <a:rPr lang="zh-CN" altLang="en-US" b="0" i="0" dirty="0">
                <a:solidFill>
                  <a:srgbClr val="333333"/>
                </a:solidFill>
                <a:effectLst/>
                <a:latin typeface="Roboto" panose="02000000000000000000" pitchFamily="2" charset="0"/>
              </a:rPr>
              <a:t>信号位宽为 </a:t>
            </a:r>
            <a:r>
              <a:rPr lang="en-US" altLang="zh-CN" b="0" i="0" dirty="0">
                <a:solidFill>
                  <a:srgbClr val="333333"/>
                </a:solidFill>
                <a:effectLst/>
                <a:latin typeface="Roboto" panose="02000000000000000000" pitchFamily="2" charset="0"/>
              </a:rPr>
              <a:t>4bit</a:t>
            </a:r>
            <a:r>
              <a:rPr lang="zh-CN" altLang="en-US" b="0" i="0" dirty="0">
                <a:solidFill>
                  <a:srgbClr val="333333"/>
                </a:solidFill>
                <a:effectLst/>
                <a:latin typeface="Roboto" panose="02000000000000000000" pitchFamily="2" charset="0"/>
              </a:rPr>
              <a:t>。</a:t>
            </a:r>
          </a:p>
          <a:p>
            <a:pPr algn="l">
              <a:spcAft>
                <a:spcPts val="750"/>
              </a:spcAft>
            </a:pPr>
            <a:r>
              <a:rPr lang="zh-CN" altLang="en-US" b="0" i="0" dirty="0">
                <a:solidFill>
                  <a:srgbClr val="333333"/>
                </a:solidFill>
                <a:effectLst/>
                <a:latin typeface="Roboto" panose="02000000000000000000" pitchFamily="2" charset="0"/>
              </a:rPr>
              <a:t>        这个信号是用来实现掩码功能的，对于我们的一般应用，直接一直将其拉高，表示当前传输数据全部有效即可。</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pPr algn="l">
              <a:spcBef>
                <a:spcPts val="600"/>
              </a:spcBef>
              <a:spcAft>
                <a:spcPts val="600"/>
              </a:spcAft>
              <a:buFont typeface="+mj-lt"/>
              <a:buNone/>
            </a:pPr>
            <a:r>
              <a:rPr lang="zh-CN" altLang="en-US" b="0" i="0" dirty="0">
                <a:solidFill>
                  <a:srgbClr val="333333"/>
                </a:solidFill>
                <a:effectLst/>
                <a:latin typeface="Roboto" panose="02000000000000000000" pitchFamily="2" charset="0"/>
              </a:rPr>
              <a:t>  </a:t>
            </a:r>
            <a:r>
              <a:rPr lang="en-US" altLang="zh-CN" b="0" i="0" dirty="0">
                <a:solidFill>
                  <a:srgbClr val="333333"/>
                </a:solidFill>
                <a:effectLst/>
                <a:latin typeface="Roboto" panose="02000000000000000000" pitchFamily="2" charset="0"/>
              </a:rPr>
              <a:t>AXI4-Full</a:t>
            </a:r>
            <a:r>
              <a:rPr lang="zh-CN" altLang="en-US" b="0" i="0" dirty="0">
                <a:solidFill>
                  <a:srgbClr val="333333"/>
                </a:solidFill>
                <a:effectLst/>
                <a:latin typeface="Roboto" panose="02000000000000000000" pitchFamily="2" charset="0"/>
              </a:rPr>
              <a:t>是一种支持突发传输（</a:t>
            </a:r>
            <a:r>
              <a:rPr lang="en-US" altLang="zh-CN" b="0" i="0" dirty="0">
                <a:solidFill>
                  <a:srgbClr val="333333"/>
                </a:solidFill>
                <a:effectLst/>
                <a:latin typeface="Roboto" panose="02000000000000000000" pitchFamily="2" charset="0"/>
              </a:rPr>
              <a:t>BURST</a:t>
            </a:r>
            <a:r>
              <a:rPr lang="zh-CN" altLang="en-US" b="0" i="0" dirty="0">
                <a:solidFill>
                  <a:srgbClr val="333333"/>
                </a:solidFill>
                <a:effectLst/>
                <a:latin typeface="Roboto" panose="02000000000000000000" pitchFamily="2" charset="0"/>
              </a:rPr>
              <a:t>）的协议，而</a:t>
            </a:r>
            <a:r>
              <a:rPr lang="en-US" altLang="zh-CN" b="0" i="0" dirty="0">
                <a:solidFill>
                  <a:srgbClr val="333333"/>
                </a:solidFill>
                <a:effectLst/>
                <a:latin typeface="Roboto" panose="02000000000000000000" pitchFamily="2" charset="0"/>
              </a:rPr>
              <a:t>AXI4-Lite</a:t>
            </a:r>
            <a:r>
              <a:rPr lang="zh-CN" altLang="en-US" b="0" i="0" dirty="0">
                <a:solidFill>
                  <a:srgbClr val="333333"/>
                </a:solidFill>
                <a:effectLst/>
                <a:latin typeface="Roboto" panose="02000000000000000000" pitchFamily="2" charset="0"/>
              </a:rPr>
              <a:t>不支持突发传输，或者说突发长度为“</a:t>
            </a:r>
            <a:r>
              <a:rPr lang="en-US" altLang="zh-CN" b="0" i="0" dirty="0">
                <a:solidFill>
                  <a:srgbClr val="333333"/>
                </a:solidFill>
                <a:effectLst/>
                <a:latin typeface="Roboto" panose="02000000000000000000" pitchFamily="2" charset="0"/>
              </a:rPr>
              <a:t>1”</a:t>
            </a:r>
            <a:r>
              <a:rPr lang="zh-CN" altLang="en-US" b="0" i="0" dirty="0">
                <a:solidFill>
                  <a:srgbClr val="333333"/>
                </a:solidFill>
                <a:effectLst/>
                <a:latin typeface="Roboto" panose="02000000000000000000" pitchFamily="2" charset="0"/>
              </a:rPr>
              <a:t>。突发传输通俗来讲，就是一次只需要提供首地址，即可传输约定长度的数据。例如，首地址</a:t>
            </a:r>
            <a:r>
              <a:rPr lang="en-US" altLang="zh-CN" b="0" i="0" dirty="0">
                <a:solidFill>
                  <a:srgbClr val="333333"/>
                </a:solidFill>
                <a:effectLst/>
                <a:latin typeface="Roboto" panose="02000000000000000000" pitchFamily="2" charset="0"/>
              </a:rPr>
              <a:t>0X00</a:t>
            </a:r>
            <a:r>
              <a:rPr lang="zh-CN" altLang="en-US" b="0" i="0" dirty="0">
                <a:solidFill>
                  <a:srgbClr val="333333"/>
                </a:solidFill>
                <a:effectLst/>
                <a:latin typeface="Roboto" panose="02000000000000000000" pitchFamily="2" charset="0"/>
              </a:rPr>
              <a:t>，突发长度为</a:t>
            </a:r>
            <a:r>
              <a:rPr lang="en-US" altLang="zh-CN" b="0" i="0" dirty="0">
                <a:solidFill>
                  <a:srgbClr val="333333"/>
                </a:solidFill>
                <a:effectLst/>
                <a:latin typeface="Roboto" panose="02000000000000000000" pitchFamily="2" charset="0"/>
              </a:rPr>
              <a:t>8</a:t>
            </a:r>
            <a:r>
              <a:rPr lang="zh-CN" altLang="en-US" b="0" i="0" dirty="0">
                <a:solidFill>
                  <a:srgbClr val="333333"/>
                </a:solidFill>
                <a:effectLst/>
                <a:latin typeface="Roboto" panose="02000000000000000000" pitchFamily="2" charset="0"/>
              </a:rPr>
              <a:t>，那么一次就可以往地址</a:t>
            </a:r>
            <a:r>
              <a:rPr lang="en-US" altLang="zh-CN" b="0" i="0" dirty="0">
                <a:solidFill>
                  <a:srgbClr val="333333"/>
                </a:solidFill>
                <a:effectLst/>
                <a:latin typeface="Roboto" panose="02000000000000000000" pitchFamily="2" charset="0"/>
              </a:rPr>
              <a:t>0x00-0x07</a:t>
            </a:r>
            <a:r>
              <a:rPr lang="zh-CN" altLang="en-US" b="0" i="0" dirty="0">
                <a:solidFill>
                  <a:srgbClr val="333333"/>
                </a:solidFill>
                <a:effectLst/>
                <a:latin typeface="Roboto" panose="02000000000000000000" pitchFamily="2" charset="0"/>
              </a:rPr>
              <a:t>中一共写入</a:t>
            </a:r>
            <a:r>
              <a:rPr lang="en-US" altLang="zh-CN" b="0" i="0" dirty="0">
                <a:solidFill>
                  <a:srgbClr val="333333"/>
                </a:solidFill>
                <a:effectLst/>
                <a:latin typeface="Roboto" panose="02000000000000000000" pitchFamily="2" charset="0"/>
              </a:rPr>
              <a:t>8</a:t>
            </a:r>
            <a:r>
              <a:rPr lang="zh-CN" altLang="en-US" b="0" i="0" dirty="0">
                <a:solidFill>
                  <a:srgbClr val="333333"/>
                </a:solidFill>
                <a:effectLst/>
                <a:latin typeface="Roboto" panose="02000000000000000000" pitchFamily="2" charset="0"/>
              </a:rPr>
              <a:t>个数据。</a:t>
            </a:r>
            <a:endParaRPr lang="en-US" altLang="zh-CN" b="0" i="0" dirty="0">
              <a:solidFill>
                <a:srgbClr val="333333"/>
              </a:solidFill>
              <a:effectLst/>
              <a:latin typeface="Roboto" panose="02000000000000000000" pitchFamily="2" charset="0"/>
            </a:endParaRP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、突发长度（</a:t>
            </a:r>
            <a:r>
              <a:rPr lang="en-US" altLang="zh-CN" b="1" i="0" dirty="0">
                <a:solidFill>
                  <a:srgbClr val="333333"/>
                </a:solidFill>
                <a:effectLst/>
                <a:latin typeface="Roboto" panose="02000000000000000000" pitchFamily="2" charset="0"/>
              </a:rPr>
              <a:t>Burst length</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指一次突发传输的数据长度。读事务</a:t>
            </a:r>
            <a:r>
              <a:rPr lang="en-US" altLang="zh-CN" b="0" i="0" dirty="0">
                <a:solidFill>
                  <a:srgbClr val="333333"/>
                </a:solidFill>
                <a:effectLst/>
                <a:latin typeface="Roboto" panose="02000000000000000000" pitchFamily="2" charset="0"/>
              </a:rPr>
              <a:t>ARLEN[7:0]</a:t>
            </a:r>
            <a:r>
              <a:rPr lang="zh-CN" altLang="en-US" b="0" i="0" dirty="0">
                <a:solidFill>
                  <a:srgbClr val="333333"/>
                </a:solidFill>
                <a:effectLst/>
                <a:latin typeface="Roboto" panose="02000000000000000000" pitchFamily="2" charset="0"/>
              </a:rPr>
              <a:t>；写事务</a:t>
            </a:r>
            <a:r>
              <a:rPr lang="en-US" altLang="zh-CN" b="0" i="0" dirty="0">
                <a:solidFill>
                  <a:srgbClr val="333333"/>
                </a:solidFill>
                <a:effectLst/>
                <a:latin typeface="Roboto" panose="02000000000000000000" pitchFamily="2" charset="0"/>
              </a:rPr>
              <a:t>AWLEN[7:0]</a:t>
            </a:r>
            <a:r>
              <a:rPr lang="zh-CN" altLang="en-US" b="0" i="0" dirty="0">
                <a:solidFill>
                  <a:srgbClr val="333333"/>
                </a:solidFill>
                <a:effectLst/>
                <a:latin typeface="Roboto" panose="02000000000000000000" pitchFamily="2" charset="0"/>
              </a:rPr>
              <a:t>。协议中的 </a:t>
            </a:r>
            <a:r>
              <a:rPr lang="en-US" altLang="zh-CN" b="0" i="0" dirty="0" err="1">
                <a:solidFill>
                  <a:srgbClr val="333333"/>
                </a:solidFill>
                <a:effectLst/>
                <a:latin typeface="Roboto" panose="02000000000000000000" pitchFamily="2" charset="0"/>
              </a:rPr>
              <a:t>AxLen</a:t>
            </a:r>
            <a:r>
              <a:rPr lang="en-US" altLang="zh-CN" b="0" i="0" dirty="0">
                <a:solidFill>
                  <a:srgbClr val="333333"/>
                </a:solidFill>
                <a:effectLst/>
                <a:latin typeface="Roboto" panose="02000000000000000000" pitchFamily="2" charset="0"/>
              </a:rPr>
              <a:t> </a:t>
            </a:r>
            <a:r>
              <a:rPr lang="zh-CN" altLang="en-US" b="0" i="0" dirty="0">
                <a:solidFill>
                  <a:srgbClr val="333333"/>
                </a:solidFill>
                <a:effectLst/>
                <a:latin typeface="Roboto" panose="02000000000000000000" pitchFamily="2" charset="0"/>
              </a:rPr>
              <a:t>信号从零开始表示，实际的长度值为 </a:t>
            </a:r>
            <a:r>
              <a:rPr lang="en-US" altLang="zh-CN" b="0" i="0" dirty="0" err="1">
                <a:solidFill>
                  <a:srgbClr val="333333"/>
                </a:solidFill>
                <a:effectLst/>
                <a:latin typeface="Roboto" panose="02000000000000000000" pitchFamily="2" charset="0"/>
              </a:rPr>
              <a:t>AxLen</a:t>
            </a:r>
            <a:r>
              <a:rPr lang="en-US" altLang="zh-CN" b="0" i="0" dirty="0">
                <a:solidFill>
                  <a:srgbClr val="333333"/>
                </a:solidFill>
                <a:effectLst/>
                <a:latin typeface="Roboto" panose="02000000000000000000" pitchFamily="2" charset="0"/>
              </a:rPr>
              <a:t> + 1</a:t>
            </a:r>
            <a:r>
              <a:rPr lang="zh-CN" altLang="en-US" b="0" i="0" dirty="0">
                <a:solidFill>
                  <a:srgbClr val="333333"/>
                </a:solidFill>
                <a:effectLst/>
                <a:latin typeface="Roboto" panose="02000000000000000000" pitchFamily="2" charset="0"/>
              </a:rPr>
              <a:t>。即</a:t>
            </a:r>
            <a:r>
              <a:rPr lang="en-US" altLang="zh-CN" b="0" i="0" dirty="0" err="1">
                <a:solidFill>
                  <a:srgbClr val="333333"/>
                </a:solidFill>
                <a:effectLst/>
                <a:latin typeface="Roboto" panose="02000000000000000000" pitchFamily="2" charset="0"/>
              </a:rPr>
              <a:t>Burst_Length</a:t>
            </a:r>
            <a:r>
              <a:rPr lang="en-US" altLang="zh-CN" b="0" i="0" dirty="0">
                <a:solidFill>
                  <a:srgbClr val="333333"/>
                </a:solidFill>
                <a:effectLst/>
                <a:latin typeface="Roboto" panose="02000000000000000000" pitchFamily="2" charset="0"/>
              </a:rPr>
              <a:t> = </a:t>
            </a:r>
            <a:r>
              <a:rPr lang="en-US" altLang="zh-CN" b="0" i="0" dirty="0" err="1">
                <a:solidFill>
                  <a:srgbClr val="333333"/>
                </a:solidFill>
                <a:effectLst/>
                <a:latin typeface="Roboto" panose="02000000000000000000" pitchFamily="2" charset="0"/>
              </a:rPr>
              <a:t>AxLEN</a:t>
            </a:r>
            <a:r>
              <a:rPr lang="en-US" altLang="zh-CN" b="0" i="0" dirty="0">
                <a:solidFill>
                  <a:srgbClr val="333333"/>
                </a:solidFill>
                <a:effectLst/>
                <a:latin typeface="Roboto" panose="02000000000000000000" pitchFamily="2" charset="0"/>
              </a:rPr>
              <a:t>[7:0] + 1</a:t>
            </a:r>
          </a:p>
          <a:p>
            <a:pPr algn="l">
              <a:spcAft>
                <a:spcPts val="750"/>
              </a:spcAft>
            </a:pPr>
            <a:r>
              <a:rPr lang="en-US" altLang="zh-CN" b="0" i="0" dirty="0">
                <a:solidFill>
                  <a:srgbClr val="333333"/>
                </a:solidFill>
                <a:effectLst/>
                <a:latin typeface="Roboto" panose="02000000000000000000" pitchFamily="2" charset="0"/>
              </a:rPr>
              <a:t>        </a:t>
            </a:r>
            <a:r>
              <a:rPr lang="zh-CN" altLang="en-US" b="0" i="0" dirty="0">
                <a:solidFill>
                  <a:srgbClr val="333333"/>
                </a:solidFill>
                <a:effectLst/>
                <a:latin typeface="Roboto" panose="02000000000000000000" pitchFamily="2" charset="0"/>
              </a:rPr>
              <a:t>突发传输须遵守以下规则：</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传输类型（一次突发传输类型，后面会说）的突发长度只能是</a:t>
            </a:r>
            <a:r>
              <a:rPr lang="en-US" altLang="zh-CN" b="0" i="0" dirty="0">
                <a:solidFill>
                  <a:srgbClr val="333333"/>
                </a:solidFill>
                <a:effectLst/>
                <a:latin typeface="Roboto" panose="02000000000000000000" pitchFamily="2" charset="0"/>
              </a:rPr>
              <a:t>2,4,8,16</a:t>
            </a:r>
          </a:p>
          <a:p>
            <a:pPr algn="l">
              <a:spcAft>
                <a:spcPts val="750"/>
              </a:spcAft>
              <a:buFont typeface="Arial" panose="020B0604020202020204" pitchFamily="34" charset="0"/>
              <a:buChar char="•"/>
            </a:pPr>
            <a:r>
              <a:rPr lang="zh-CN" altLang="en-US" b="0" i="0" dirty="0">
                <a:solidFill>
                  <a:srgbClr val="333333"/>
                </a:solidFill>
                <a:effectLst/>
                <a:latin typeface="Roboto" panose="02000000000000000000" pitchFamily="2" charset="0"/>
              </a:rPr>
              <a:t>在一次突发传输中，地址不能跨越一个 </a:t>
            </a:r>
            <a:r>
              <a:rPr lang="en-US" altLang="zh-CN" b="0" i="0" dirty="0">
                <a:solidFill>
                  <a:srgbClr val="333333"/>
                </a:solidFill>
                <a:effectLst/>
                <a:latin typeface="Roboto" panose="02000000000000000000" pitchFamily="2" charset="0"/>
              </a:rPr>
              <a:t>4KB </a:t>
            </a:r>
            <a:r>
              <a:rPr lang="zh-CN" altLang="en-US" b="0" i="0" dirty="0">
                <a:solidFill>
                  <a:srgbClr val="333333"/>
                </a:solidFill>
                <a:effectLst/>
                <a:latin typeface="Roboto" panose="02000000000000000000" pitchFamily="2" charset="0"/>
              </a:rPr>
              <a:t>分区</a:t>
            </a:r>
          </a:p>
          <a:p>
            <a:pPr algn="l">
              <a:spcAft>
                <a:spcPts val="750"/>
              </a:spcAft>
              <a:buFont typeface="Arial" panose="020B0604020202020204" pitchFamily="34" charset="0"/>
              <a:buChar char="•"/>
            </a:pPr>
            <a:r>
              <a:rPr lang="zh-CN" altLang="en-US" b="0" i="0" dirty="0">
                <a:solidFill>
                  <a:srgbClr val="333333"/>
                </a:solidFill>
                <a:effectLst/>
                <a:latin typeface="Roboto" panose="02000000000000000000" pitchFamily="2" charset="0"/>
              </a:rPr>
              <a:t>突发传输不能在完成所有数据传输前提前结束（</a:t>
            </a:r>
            <a:r>
              <a:rPr lang="en-US" altLang="zh-CN" b="0" i="0" dirty="0">
                <a:solidFill>
                  <a:srgbClr val="333333"/>
                </a:solidFill>
                <a:effectLst/>
                <a:latin typeface="Roboto" panose="02000000000000000000" pitchFamily="2" charset="0"/>
              </a:rPr>
              <a:t>early termination</a:t>
            </a:r>
            <a:r>
              <a:rPr lang="zh-CN" altLang="en-US" b="0" i="0" dirty="0">
                <a:solidFill>
                  <a:srgbClr val="333333"/>
                </a:solidFill>
                <a:effectLst/>
                <a:latin typeface="Roboto" panose="02000000000000000000" pitchFamily="2" charset="0"/>
              </a:rPr>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ED96-12FE-AA8C-BEFE-AA65521B88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33D817-7642-A096-037E-7073448948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7A5069-53FC-2042-88C7-90A69474BE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19D7276-2E2D-08F5-18E4-D5B6A206EA43}"/>
              </a:ext>
            </a:extLst>
          </p:cNvPr>
          <p:cNvSpPr>
            <a:spLocks noGrp="1"/>
          </p:cNvSpPr>
          <p:nvPr>
            <p:ph type="sldNum" sz="quarter" idx="10"/>
          </p:nvPr>
        </p:nvSpPr>
        <p:spPr/>
        <p:txBody>
          <a:bodyPr/>
          <a:lstStyle/>
          <a:p>
            <a:fld id="{F4F633F3-5D0E-4770-8750-05DED033C41B}" type="slidenum">
              <a:rPr lang="zh-CN" altLang="en-US" smtClean="0"/>
              <a:t>92</a:t>
            </a:fld>
            <a:endParaRPr lang="zh-CN" altLang="en-US"/>
          </a:p>
        </p:txBody>
      </p:sp>
    </p:spTree>
    <p:extLst>
      <p:ext uri="{BB962C8B-B14F-4D97-AF65-F5344CB8AC3E}">
        <p14:creationId xmlns:p14="http://schemas.microsoft.com/office/powerpoint/2010/main" val="32288663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08F2-7D6C-A366-3B0B-76D83068F6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EEF2C4-34D4-10B6-E9E4-4BCD95ACB0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BABEF9-2F99-BCA3-B407-DD2F680EFF5D}"/>
              </a:ext>
            </a:extLst>
          </p:cNvPr>
          <p:cNvSpPr>
            <a:spLocks noGrp="1"/>
          </p:cNvSpPr>
          <p:nvPr>
            <p:ph type="body" idx="1"/>
          </p:nvPr>
        </p:nvSpPr>
        <p:spPr/>
        <p:txBody>
          <a:bodyPr/>
          <a:lstStyle/>
          <a:p>
            <a:endParaRPr lang="en-US" altLang="zh-CN" dirty="0"/>
          </a:p>
          <a:p>
            <a:r>
              <a:rPr lang="zh-TW" altLang="en-US" dirty="0"/>
              <a:t>提醒：</a:t>
            </a:r>
            <a:r>
              <a:rPr lang="en-US" altLang="zh-TW" dirty="0" err="1"/>
              <a:t>sel</a:t>
            </a:r>
            <a:r>
              <a:rPr lang="en-US" altLang="zh-TW" dirty="0"/>
              <a:t> </a:t>
            </a:r>
            <a:r>
              <a:rPr lang="zh-TW" altLang="en-US" dirty="0"/>
              <a:t>必須大於 </a:t>
            </a:r>
            <a:r>
              <a:rPr lang="en-US" altLang="zh-TW" dirty="0" err="1"/>
              <a:t>param_n</a:t>
            </a:r>
            <a:r>
              <a:rPr lang="en-US" altLang="zh-TW" dirty="0"/>
              <a:t> </a:t>
            </a:r>
            <a:r>
              <a:rPr lang="zh-TW" altLang="en-US" dirty="0"/>
              <a:t>的可能數量，以便能處理所有選項均不符合的情況，類似於未滿足條件時的 </a:t>
            </a:r>
            <a:r>
              <a:rPr lang="en-US" altLang="zh-TW" dirty="0"/>
              <a:t>case default</a:t>
            </a:r>
            <a:r>
              <a:rPr lang="zh-TW"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39E779E-0AAD-9A17-1D65-8F740AA60290}"/>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3069837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16429-085A-FBB4-3DC6-8F5218A0D1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4AF158-C6C7-6DF6-6551-F4E402F6E6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2CEE58-C7BA-798D-27A1-D8F7FFE1843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DBB1022-1526-B89F-8195-E58A7D62FD93}"/>
              </a:ext>
            </a:extLst>
          </p:cNvPr>
          <p:cNvSpPr>
            <a:spLocks noGrp="1"/>
          </p:cNvSpPr>
          <p:nvPr>
            <p:ph type="sldNum" sz="quarter" idx="10"/>
          </p:nvPr>
        </p:nvSpPr>
        <p:spPr/>
        <p:txBody>
          <a:bodyPr/>
          <a:lstStyle/>
          <a:p>
            <a:fld id="{F4F633F3-5D0E-4770-8750-05DED033C41B}" type="slidenum">
              <a:rPr lang="zh-CN" altLang="en-US" smtClean="0"/>
              <a:t>94</a:t>
            </a:fld>
            <a:endParaRPr lang="zh-CN" altLang="en-US"/>
          </a:p>
        </p:txBody>
      </p:sp>
    </p:spTree>
    <p:extLst>
      <p:ext uri="{BB962C8B-B14F-4D97-AF65-F5344CB8AC3E}">
        <p14:creationId xmlns:p14="http://schemas.microsoft.com/office/powerpoint/2010/main" val="11467518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A8CA-95E0-C684-6ECB-081097ACCD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FFF191-220F-9FFF-AE01-D8AAD7FB91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2CFBD9-FDF5-2775-06AE-EBB9AD9FB37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CF9667A-DEBB-EA06-7AB4-E4A661B07BFE}"/>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0298689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C1FC-D729-DFD3-B9B9-D9D6495B3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4C4974-0774-317D-3230-BB32B65C1F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25454B-6FC2-6164-0CEF-5DCDF7F5E2A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FAF9766-19EE-7E04-F035-FD532D24456E}"/>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4868973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97</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BEA1A-7597-38D0-DA6B-7EB5ADAAD3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CA3938-FA71-983B-5438-B1D7986405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7A55F5-1A75-0DCE-E385-E3776E202B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2771786-61DA-97F0-8C0B-DA1AF43B9328}"/>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345438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41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421.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1600.png"/><Relationship Id="rId5" Type="http://schemas.openxmlformats.org/officeDocument/2006/relationships/image" Target="../media/image420.png"/><Relationship Id="rId4" Type="http://schemas.openxmlformats.org/officeDocument/2006/relationships/image" Target="../media/image419.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03.emf"/></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0.png"/><Relationship Id="rId7"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17" Type="http://schemas.openxmlformats.org/officeDocument/2006/relationships/customXml" Target="../ink/ink55.xml"/><Relationship Id="rId299" Type="http://schemas.openxmlformats.org/officeDocument/2006/relationships/customXml" Target="../ink/ink146.xml"/><Relationship Id="rId21" Type="http://schemas.openxmlformats.org/officeDocument/2006/relationships/image" Target="../media/image139.png"/><Relationship Id="rId63" Type="http://schemas.openxmlformats.org/officeDocument/2006/relationships/image" Target="../media/image160.png"/><Relationship Id="rId159" Type="http://schemas.openxmlformats.org/officeDocument/2006/relationships/customXml" Target="../ink/ink76.xml"/><Relationship Id="rId324" Type="http://schemas.openxmlformats.org/officeDocument/2006/relationships/image" Target="../media/image291.png"/><Relationship Id="rId170" Type="http://schemas.openxmlformats.org/officeDocument/2006/relationships/customXml" Target="../ink/ink82.xml"/><Relationship Id="rId226" Type="http://schemas.openxmlformats.org/officeDocument/2006/relationships/customXml" Target="../ink/ink110.xml"/><Relationship Id="rId268" Type="http://schemas.openxmlformats.org/officeDocument/2006/relationships/image" Target="../media/image263.png"/><Relationship Id="rId32" Type="http://schemas.openxmlformats.org/officeDocument/2006/relationships/customXml" Target="../ink/ink13.xml"/><Relationship Id="rId74" Type="http://schemas.openxmlformats.org/officeDocument/2006/relationships/customXml" Target="../ink/ink34.xml"/><Relationship Id="rId128" Type="http://schemas.openxmlformats.org/officeDocument/2006/relationships/image" Target="../media/image193.png"/><Relationship Id="rId5" Type="http://schemas.openxmlformats.org/officeDocument/2006/relationships/image" Target="../media/image129.png"/><Relationship Id="rId181" Type="http://schemas.openxmlformats.org/officeDocument/2006/relationships/image" Target="../media/image219.png"/><Relationship Id="rId237" Type="http://schemas.openxmlformats.org/officeDocument/2006/relationships/image" Target="../media/image247.png"/><Relationship Id="rId279" Type="http://schemas.openxmlformats.org/officeDocument/2006/relationships/customXml" Target="../ink/ink136.xml"/><Relationship Id="rId43" Type="http://schemas.openxmlformats.org/officeDocument/2006/relationships/image" Target="../media/image150.png"/><Relationship Id="rId139" Type="http://schemas.openxmlformats.org/officeDocument/2006/relationships/customXml" Target="../ink/ink66.xml"/><Relationship Id="rId290" Type="http://schemas.openxmlformats.org/officeDocument/2006/relationships/image" Target="../media/image274.png"/><Relationship Id="rId304" Type="http://schemas.openxmlformats.org/officeDocument/2006/relationships/image" Target="../media/image281.png"/><Relationship Id="rId85" Type="http://schemas.openxmlformats.org/officeDocument/2006/relationships/image" Target="../media/image171.png"/><Relationship Id="rId150" Type="http://schemas.openxmlformats.org/officeDocument/2006/relationships/image" Target="../media/image204.png"/><Relationship Id="rId192" Type="http://schemas.openxmlformats.org/officeDocument/2006/relationships/customXml" Target="../ink/ink93.xml"/><Relationship Id="rId206" Type="http://schemas.openxmlformats.org/officeDocument/2006/relationships/customXml" Target="../ink/ink100.xml"/><Relationship Id="rId248" Type="http://schemas.openxmlformats.org/officeDocument/2006/relationships/image" Target="../media/image253.png"/><Relationship Id="rId12" Type="http://schemas.openxmlformats.org/officeDocument/2006/relationships/customXml" Target="../ink/ink3.xml"/><Relationship Id="rId108" Type="http://schemas.openxmlformats.org/officeDocument/2006/relationships/image" Target="../media/image183.png"/><Relationship Id="rId315" Type="http://schemas.openxmlformats.org/officeDocument/2006/relationships/customXml" Target="../ink/ink154.xml"/><Relationship Id="rId54" Type="http://schemas.openxmlformats.org/officeDocument/2006/relationships/customXml" Target="../ink/ink24.xml"/><Relationship Id="rId96" Type="http://schemas.openxmlformats.org/officeDocument/2006/relationships/image" Target="../media/image177.png"/><Relationship Id="rId161" Type="http://schemas.openxmlformats.org/officeDocument/2006/relationships/image" Target="../media/image209.png"/><Relationship Id="rId217" Type="http://schemas.openxmlformats.org/officeDocument/2006/relationships/image" Target="../media/image237.png"/><Relationship Id="rId259" Type="http://schemas.openxmlformats.org/officeDocument/2006/relationships/customXml" Target="../ink/ink126.xml"/><Relationship Id="rId23" Type="http://schemas.openxmlformats.org/officeDocument/2006/relationships/image" Target="../media/image140.png"/><Relationship Id="rId119" Type="http://schemas.openxmlformats.org/officeDocument/2006/relationships/customXml" Target="../ink/ink56.xml"/><Relationship Id="rId270" Type="http://schemas.openxmlformats.org/officeDocument/2006/relationships/image" Target="../media/image264.png"/><Relationship Id="rId65" Type="http://schemas.openxmlformats.org/officeDocument/2006/relationships/image" Target="../media/image161.png"/><Relationship Id="rId130" Type="http://schemas.openxmlformats.org/officeDocument/2006/relationships/image" Target="../media/image194.png"/><Relationship Id="rId172" Type="http://schemas.openxmlformats.org/officeDocument/2006/relationships/customXml" Target="../ink/ink83.xml"/><Relationship Id="rId228" Type="http://schemas.openxmlformats.org/officeDocument/2006/relationships/customXml" Target="../ink/ink111.xml"/><Relationship Id="rId281" Type="http://schemas.openxmlformats.org/officeDocument/2006/relationships/customXml" Target="../ink/ink137.xml"/><Relationship Id="rId34" Type="http://schemas.openxmlformats.org/officeDocument/2006/relationships/customXml" Target="../ink/ink14.xml"/><Relationship Id="rId76" Type="http://schemas.openxmlformats.org/officeDocument/2006/relationships/customXml" Target="../ink/ink35.xml"/><Relationship Id="rId141" Type="http://schemas.openxmlformats.org/officeDocument/2006/relationships/customXml" Target="../ink/ink67.xml"/><Relationship Id="rId7" Type="http://schemas.openxmlformats.org/officeDocument/2006/relationships/image" Target="../media/image131.png"/><Relationship Id="rId162" Type="http://schemas.openxmlformats.org/officeDocument/2006/relationships/customXml" Target="../ink/ink78.xml"/><Relationship Id="rId183" Type="http://schemas.openxmlformats.org/officeDocument/2006/relationships/image" Target="../media/image220.png"/><Relationship Id="rId218" Type="http://schemas.openxmlformats.org/officeDocument/2006/relationships/customXml" Target="../ink/ink106.xml"/><Relationship Id="rId239" Type="http://schemas.openxmlformats.org/officeDocument/2006/relationships/image" Target="../media/image248.png"/><Relationship Id="rId250" Type="http://schemas.openxmlformats.org/officeDocument/2006/relationships/image" Target="../media/image254.png"/><Relationship Id="rId271" Type="http://schemas.openxmlformats.org/officeDocument/2006/relationships/customXml" Target="../ink/ink132.xml"/><Relationship Id="rId292" Type="http://schemas.openxmlformats.org/officeDocument/2006/relationships/image" Target="../media/image275.png"/><Relationship Id="rId306" Type="http://schemas.openxmlformats.org/officeDocument/2006/relationships/image" Target="../media/image282.png"/><Relationship Id="rId24" Type="http://schemas.openxmlformats.org/officeDocument/2006/relationships/customXml" Target="../ink/ink9.xml"/><Relationship Id="rId45" Type="http://schemas.openxmlformats.org/officeDocument/2006/relationships/image" Target="../media/image151.png"/><Relationship Id="rId66" Type="http://schemas.openxmlformats.org/officeDocument/2006/relationships/customXml" Target="../ink/ink30.xml"/><Relationship Id="rId87" Type="http://schemas.openxmlformats.org/officeDocument/2006/relationships/image" Target="../media/image172.png"/><Relationship Id="rId110" Type="http://schemas.openxmlformats.org/officeDocument/2006/relationships/image" Target="../media/image184.png"/><Relationship Id="rId131" Type="http://schemas.openxmlformats.org/officeDocument/2006/relationships/customXml" Target="../ink/ink62.xml"/><Relationship Id="rId152" Type="http://schemas.openxmlformats.org/officeDocument/2006/relationships/image" Target="../media/image205.png"/><Relationship Id="rId173" Type="http://schemas.openxmlformats.org/officeDocument/2006/relationships/image" Target="../media/image215.png"/><Relationship Id="rId194" Type="http://schemas.openxmlformats.org/officeDocument/2006/relationships/customXml" Target="../ink/ink94.xml"/><Relationship Id="rId208" Type="http://schemas.openxmlformats.org/officeDocument/2006/relationships/customXml" Target="../ink/ink101.xml"/><Relationship Id="rId229" Type="http://schemas.openxmlformats.org/officeDocument/2006/relationships/image" Target="../media/image243.png"/><Relationship Id="rId240" Type="http://schemas.openxmlformats.org/officeDocument/2006/relationships/customXml" Target="../ink/ink117.xml"/><Relationship Id="rId261" Type="http://schemas.openxmlformats.org/officeDocument/2006/relationships/customXml" Target="../ink/ink127.xml"/><Relationship Id="rId14" Type="http://schemas.openxmlformats.org/officeDocument/2006/relationships/customXml" Target="../ink/ink4.xml"/><Relationship Id="rId35" Type="http://schemas.openxmlformats.org/officeDocument/2006/relationships/image" Target="../media/image146.png"/><Relationship Id="rId56" Type="http://schemas.openxmlformats.org/officeDocument/2006/relationships/customXml" Target="../ink/ink25.xml"/><Relationship Id="rId77" Type="http://schemas.openxmlformats.org/officeDocument/2006/relationships/image" Target="../media/image167.png"/><Relationship Id="rId100" Type="http://schemas.openxmlformats.org/officeDocument/2006/relationships/image" Target="../media/image179.png"/><Relationship Id="rId282" Type="http://schemas.openxmlformats.org/officeDocument/2006/relationships/image" Target="../media/image270.png"/><Relationship Id="rId317" Type="http://schemas.openxmlformats.org/officeDocument/2006/relationships/customXml" Target="../ink/ink155.xml"/><Relationship Id="rId8" Type="http://schemas.openxmlformats.org/officeDocument/2006/relationships/image" Target="../media/image132.png"/><Relationship Id="rId98" Type="http://schemas.openxmlformats.org/officeDocument/2006/relationships/image" Target="../media/image178.png"/><Relationship Id="rId121" Type="http://schemas.openxmlformats.org/officeDocument/2006/relationships/customXml" Target="../ink/ink57.xml"/><Relationship Id="rId142" Type="http://schemas.openxmlformats.org/officeDocument/2006/relationships/image" Target="../media/image200.png"/><Relationship Id="rId163" Type="http://schemas.openxmlformats.org/officeDocument/2006/relationships/image" Target="../media/image210.png"/><Relationship Id="rId184" Type="http://schemas.openxmlformats.org/officeDocument/2006/relationships/customXml" Target="../ink/ink89.xml"/><Relationship Id="rId219" Type="http://schemas.openxmlformats.org/officeDocument/2006/relationships/image" Target="../media/image238.png"/><Relationship Id="rId230" Type="http://schemas.openxmlformats.org/officeDocument/2006/relationships/customXml" Target="../ink/ink112.xml"/><Relationship Id="rId251" Type="http://schemas.openxmlformats.org/officeDocument/2006/relationships/customXml" Target="../ink/ink122.xml"/><Relationship Id="rId25" Type="http://schemas.openxmlformats.org/officeDocument/2006/relationships/image" Target="../media/image141.png"/><Relationship Id="rId46" Type="http://schemas.openxmlformats.org/officeDocument/2006/relationships/customXml" Target="../ink/ink20.xml"/><Relationship Id="rId67" Type="http://schemas.openxmlformats.org/officeDocument/2006/relationships/image" Target="../media/image162.png"/><Relationship Id="rId272" Type="http://schemas.openxmlformats.org/officeDocument/2006/relationships/image" Target="../media/image265.png"/><Relationship Id="rId293" Type="http://schemas.openxmlformats.org/officeDocument/2006/relationships/customXml" Target="../ink/ink143.xml"/><Relationship Id="rId307" Type="http://schemas.openxmlformats.org/officeDocument/2006/relationships/customXml" Target="../ink/ink150.xml"/><Relationship Id="rId88" Type="http://schemas.openxmlformats.org/officeDocument/2006/relationships/customXml" Target="../ink/ink41.xml"/><Relationship Id="rId111" Type="http://schemas.openxmlformats.org/officeDocument/2006/relationships/customXml" Target="../ink/ink52.xml"/><Relationship Id="rId132" Type="http://schemas.openxmlformats.org/officeDocument/2006/relationships/image" Target="../media/image195.png"/><Relationship Id="rId153" Type="http://schemas.openxmlformats.org/officeDocument/2006/relationships/customXml" Target="../ink/ink73.xml"/><Relationship Id="rId174" Type="http://schemas.openxmlformats.org/officeDocument/2006/relationships/customXml" Target="../ink/ink84.xml"/><Relationship Id="rId195" Type="http://schemas.openxmlformats.org/officeDocument/2006/relationships/image" Target="../media/image226.png"/><Relationship Id="rId209" Type="http://schemas.openxmlformats.org/officeDocument/2006/relationships/image" Target="../media/image233.png"/><Relationship Id="rId220" Type="http://schemas.openxmlformats.org/officeDocument/2006/relationships/customXml" Target="../ink/ink107.xml"/><Relationship Id="rId241" Type="http://schemas.openxmlformats.org/officeDocument/2006/relationships/image" Target="../media/image249.png"/><Relationship Id="rId15" Type="http://schemas.openxmlformats.org/officeDocument/2006/relationships/image" Target="../media/image136.png"/><Relationship Id="rId36" Type="http://schemas.openxmlformats.org/officeDocument/2006/relationships/customXml" Target="../ink/ink15.xml"/><Relationship Id="rId57" Type="http://schemas.openxmlformats.org/officeDocument/2006/relationships/image" Target="../media/image157.png"/><Relationship Id="rId262" Type="http://schemas.openxmlformats.org/officeDocument/2006/relationships/image" Target="../media/image260.png"/><Relationship Id="rId283" Type="http://schemas.openxmlformats.org/officeDocument/2006/relationships/customXml" Target="../ink/ink138.xml"/><Relationship Id="rId318" Type="http://schemas.openxmlformats.org/officeDocument/2006/relationships/image" Target="../media/image288.png"/><Relationship Id="rId78" Type="http://schemas.openxmlformats.org/officeDocument/2006/relationships/customXml" Target="../ink/ink36.xml"/><Relationship Id="rId99" Type="http://schemas.openxmlformats.org/officeDocument/2006/relationships/customXml" Target="../ink/ink46.xml"/><Relationship Id="rId101" Type="http://schemas.openxmlformats.org/officeDocument/2006/relationships/customXml" Target="../ink/ink47.xml"/><Relationship Id="rId122" Type="http://schemas.openxmlformats.org/officeDocument/2006/relationships/image" Target="../media/image190.png"/><Relationship Id="rId143" Type="http://schemas.openxmlformats.org/officeDocument/2006/relationships/customXml" Target="../ink/ink68.xml"/><Relationship Id="rId164" Type="http://schemas.openxmlformats.org/officeDocument/2006/relationships/customXml" Target="../ink/ink79.xml"/><Relationship Id="rId185" Type="http://schemas.openxmlformats.org/officeDocument/2006/relationships/image" Target="../media/image221.png"/><Relationship Id="rId9" Type="http://schemas.openxmlformats.org/officeDocument/2006/relationships/image" Target="../media/image133.png"/><Relationship Id="rId210" Type="http://schemas.openxmlformats.org/officeDocument/2006/relationships/customXml" Target="../ink/ink102.xml"/><Relationship Id="rId26" Type="http://schemas.openxmlformats.org/officeDocument/2006/relationships/customXml" Target="../ink/ink10.xml"/><Relationship Id="rId231" Type="http://schemas.openxmlformats.org/officeDocument/2006/relationships/image" Target="../media/image244.png"/><Relationship Id="rId252" Type="http://schemas.openxmlformats.org/officeDocument/2006/relationships/image" Target="../media/image255.png"/><Relationship Id="rId273" Type="http://schemas.openxmlformats.org/officeDocument/2006/relationships/customXml" Target="../ink/ink133.xml"/><Relationship Id="rId294" Type="http://schemas.openxmlformats.org/officeDocument/2006/relationships/image" Target="../media/image276.png"/><Relationship Id="rId308" Type="http://schemas.openxmlformats.org/officeDocument/2006/relationships/image" Target="../media/image283.png"/><Relationship Id="rId47" Type="http://schemas.openxmlformats.org/officeDocument/2006/relationships/image" Target="../media/image152.png"/><Relationship Id="rId68" Type="http://schemas.openxmlformats.org/officeDocument/2006/relationships/customXml" Target="../ink/ink31.xml"/><Relationship Id="rId89" Type="http://schemas.openxmlformats.org/officeDocument/2006/relationships/image" Target="../media/image173.png"/><Relationship Id="rId112" Type="http://schemas.openxmlformats.org/officeDocument/2006/relationships/image" Target="../media/image185.png"/><Relationship Id="rId133" Type="http://schemas.openxmlformats.org/officeDocument/2006/relationships/customXml" Target="../ink/ink63.xml"/><Relationship Id="rId154" Type="http://schemas.openxmlformats.org/officeDocument/2006/relationships/image" Target="../media/image206.png"/><Relationship Id="rId175" Type="http://schemas.openxmlformats.org/officeDocument/2006/relationships/image" Target="../media/image216.png"/><Relationship Id="rId196" Type="http://schemas.openxmlformats.org/officeDocument/2006/relationships/customXml" Target="../ink/ink95.xml"/><Relationship Id="rId200" Type="http://schemas.openxmlformats.org/officeDocument/2006/relationships/customXml" Target="../ink/ink97.xml"/><Relationship Id="rId16" Type="http://schemas.openxmlformats.org/officeDocument/2006/relationships/customXml" Target="../ink/ink5.xml"/><Relationship Id="rId221" Type="http://schemas.openxmlformats.org/officeDocument/2006/relationships/image" Target="../media/image239.png"/><Relationship Id="rId242" Type="http://schemas.openxmlformats.org/officeDocument/2006/relationships/image" Target="../media/image250.png"/><Relationship Id="rId263" Type="http://schemas.openxmlformats.org/officeDocument/2006/relationships/customXml" Target="../ink/ink128.xml"/><Relationship Id="rId284" Type="http://schemas.openxmlformats.org/officeDocument/2006/relationships/image" Target="../media/image271.png"/><Relationship Id="rId319" Type="http://schemas.openxmlformats.org/officeDocument/2006/relationships/customXml" Target="../ink/ink156.xml"/><Relationship Id="rId37" Type="http://schemas.openxmlformats.org/officeDocument/2006/relationships/image" Target="../media/image147.png"/><Relationship Id="rId58" Type="http://schemas.openxmlformats.org/officeDocument/2006/relationships/customXml" Target="../ink/ink26.xml"/><Relationship Id="rId79" Type="http://schemas.openxmlformats.org/officeDocument/2006/relationships/image" Target="../media/image168.png"/><Relationship Id="rId102" Type="http://schemas.openxmlformats.org/officeDocument/2006/relationships/image" Target="../media/image180.png"/><Relationship Id="rId123" Type="http://schemas.openxmlformats.org/officeDocument/2006/relationships/customXml" Target="../ink/ink58.xml"/><Relationship Id="rId144" Type="http://schemas.openxmlformats.org/officeDocument/2006/relationships/image" Target="../media/image201.png"/><Relationship Id="rId90" Type="http://schemas.openxmlformats.org/officeDocument/2006/relationships/customXml" Target="../ink/ink42.xml"/><Relationship Id="rId165" Type="http://schemas.openxmlformats.org/officeDocument/2006/relationships/image" Target="../media/image211.png"/><Relationship Id="rId186" Type="http://schemas.openxmlformats.org/officeDocument/2006/relationships/customXml" Target="../ink/ink90.xml"/><Relationship Id="rId211" Type="http://schemas.openxmlformats.org/officeDocument/2006/relationships/image" Target="../media/image234.png"/><Relationship Id="rId232" Type="http://schemas.openxmlformats.org/officeDocument/2006/relationships/customXml" Target="../ink/ink113.xml"/><Relationship Id="rId253" Type="http://schemas.openxmlformats.org/officeDocument/2006/relationships/customXml" Target="../ink/ink123.xml"/><Relationship Id="rId274" Type="http://schemas.openxmlformats.org/officeDocument/2006/relationships/image" Target="../media/image266.png"/><Relationship Id="rId295" Type="http://schemas.openxmlformats.org/officeDocument/2006/relationships/customXml" Target="../ink/ink144.xml"/><Relationship Id="rId309" Type="http://schemas.openxmlformats.org/officeDocument/2006/relationships/customXml" Target="../ink/ink151.xml"/><Relationship Id="rId27" Type="http://schemas.openxmlformats.org/officeDocument/2006/relationships/image" Target="../media/image142.png"/><Relationship Id="rId48" Type="http://schemas.openxmlformats.org/officeDocument/2006/relationships/customXml" Target="../ink/ink21.xml"/><Relationship Id="rId69" Type="http://schemas.openxmlformats.org/officeDocument/2006/relationships/image" Target="../media/image163.png"/><Relationship Id="rId113" Type="http://schemas.openxmlformats.org/officeDocument/2006/relationships/customXml" Target="../ink/ink53.xml"/><Relationship Id="rId134" Type="http://schemas.openxmlformats.org/officeDocument/2006/relationships/image" Target="../media/image196.png"/><Relationship Id="rId320" Type="http://schemas.openxmlformats.org/officeDocument/2006/relationships/image" Target="../media/image289.png"/><Relationship Id="rId80" Type="http://schemas.openxmlformats.org/officeDocument/2006/relationships/customXml" Target="../ink/ink37.xml"/><Relationship Id="rId155" Type="http://schemas.openxmlformats.org/officeDocument/2006/relationships/customXml" Target="../ink/ink74.xml"/><Relationship Id="rId176" Type="http://schemas.openxmlformats.org/officeDocument/2006/relationships/customXml" Target="../ink/ink85.xml"/><Relationship Id="rId197" Type="http://schemas.openxmlformats.org/officeDocument/2006/relationships/image" Target="../media/image227.png"/><Relationship Id="rId201" Type="http://schemas.openxmlformats.org/officeDocument/2006/relationships/image" Target="../media/image229.png"/><Relationship Id="rId222" Type="http://schemas.openxmlformats.org/officeDocument/2006/relationships/customXml" Target="../ink/ink108.xml"/><Relationship Id="rId243" Type="http://schemas.openxmlformats.org/officeDocument/2006/relationships/customXml" Target="../ink/ink118.xml"/><Relationship Id="rId264" Type="http://schemas.openxmlformats.org/officeDocument/2006/relationships/image" Target="../media/image261.png"/><Relationship Id="rId285" Type="http://schemas.openxmlformats.org/officeDocument/2006/relationships/customXml" Target="../ink/ink139.xml"/><Relationship Id="rId17" Type="http://schemas.openxmlformats.org/officeDocument/2006/relationships/image" Target="../media/image137.png"/><Relationship Id="rId38" Type="http://schemas.openxmlformats.org/officeDocument/2006/relationships/customXml" Target="../ink/ink16.xml"/><Relationship Id="rId59" Type="http://schemas.openxmlformats.org/officeDocument/2006/relationships/image" Target="../media/image158.png"/><Relationship Id="rId103" Type="http://schemas.openxmlformats.org/officeDocument/2006/relationships/customXml" Target="../ink/ink48.xml"/><Relationship Id="rId124" Type="http://schemas.openxmlformats.org/officeDocument/2006/relationships/image" Target="../media/image191.png"/><Relationship Id="rId310" Type="http://schemas.openxmlformats.org/officeDocument/2006/relationships/image" Target="../media/image284.png"/><Relationship Id="rId70" Type="http://schemas.openxmlformats.org/officeDocument/2006/relationships/customXml" Target="../ink/ink32.xml"/><Relationship Id="rId91" Type="http://schemas.openxmlformats.org/officeDocument/2006/relationships/image" Target="../media/image174.png"/><Relationship Id="rId145" Type="http://schemas.openxmlformats.org/officeDocument/2006/relationships/customXml" Target="../ink/ink69.xml"/><Relationship Id="rId166" Type="http://schemas.openxmlformats.org/officeDocument/2006/relationships/customXml" Target="../ink/ink80.xml"/><Relationship Id="rId187" Type="http://schemas.openxmlformats.org/officeDocument/2006/relationships/image" Target="../media/image222.png"/><Relationship Id="rId1" Type="http://schemas.openxmlformats.org/officeDocument/2006/relationships/slideLayout" Target="../slideLayouts/slideLayout6.xml"/><Relationship Id="rId212" Type="http://schemas.openxmlformats.org/officeDocument/2006/relationships/customXml" Target="../ink/ink103.xml"/><Relationship Id="rId233" Type="http://schemas.openxmlformats.org/officeDocument/2006/relationships/image" Target="../media/image245.png"/><Relationship Id="rId254" Type="http://schemas.openxmlformats.org/officeDocument/2006/relationships/image" Target="../media/image256.png"/><Relationship Id="rId28" Type="http://schemas.openxmlformats.org/officeDocument/2006/relationships/customXml" Target="../ink/ink11.xml"/><Relationship Id="rId49" Type="http://schemas.openxmlformats.org/officeDocument/2006/relationships/image" Target="../media/image153.png"/><Relationship Id="rId114" Type="http://schemas.openxmlformats.org/officeDocument/2006/relationships/image" Target="../media/image186.png"/><Relationship Id="rId275" Type="http://schemas.openxmlformats.org/officeDocument/2006/relationships/customXml" Target="../ink/ink134.xml"/><Relationship Id="rId296" Type="http://schemas.openxmlformats.org/officeDocument/2006/relationships/image" Target="../media/image277.png"/><Relationship Id="rId300" Type="http://schemas.openxmlformats.org/officeDocument/2006/relationships/image" Target="../media/image279.png"/><Relationship Id="rId60" Type="http://schemas.openxmlformats.org/officeDocument/2006/relationships/customXml" Target="../ink/ink27.xml"/><Relationship Id="rId81" Type="http://schemas.openxmlformats.org/officeDocument/2006/relationships/image" Target="../media/image169.png"/><Relationship Id="rId135" Type="http://schemas.openxmlformats.org/officeDocument/2006/relationships/customXml" Target="../ink/ink64.xml"/><Relationship Id="rId156" Type="http://schemas.openxmlformats.org/officeDocument/2006/relationships/image" Target="../media/image207.png"/><Relationship Id="rId177" Type="http://schemas.openxmlformats.org/officeDocument/2006/relationships/image" Target="../media/image217.png"/><Relationship Id="rId198" Type="http://schemas.openxmlformats.org/officeDocument/2006/relationships/customXml" Target="../ink/ink96.xml"/><Relationship Id="rId321" Type="http://schemas.openxmlformats.org/officeDocument/2006/relationships/customXml" Target="../ink/ink157.xml"/><Relationship Id="rId202" Type="http://schemas.openxmlformats.org/officeDocument/2006/relationships/customXml" Target="../ink/ink98.xml"/><Relationship Id="rId223" Type="http://schemas.openxmlformats.org/officeDocument/2006/relationships/image" Target="../media/image240.png"/><Relationship Id="rId244" Type="http://schemas.openxmlformats.org/officeDocument/2006/relationships/image" Target="../media/image251.png"/><Relationship Id="rId18" Type="http://schemas.openxmlformats.org/officeDocument/2006/relationships/customXml" Target="../ink/ink6.xml"/><Relationship Id="rId39" Type="http://schemas.openxmlformats.org/officeDocument/2006/relationships/image" Target="../media/image148.png"/><Relationship Id="rId265" Type="http://schemas.openxmlformats.org/officeDocument/2006/relationships/customXml" Target="../ink/ink129.xml"/><Relationship Id="rId286" Type="http://schemas.openxmlformats.org/officeDocument/2006/relationships/image" Target="../media/image272.png"/><Relationship Id="rId50" Type="http://schemas.openxmlformats.org/officeDocument/2006/relationships/customXml" Target="../ink/ink22.xml"/><Relationship Id="rId104" Type="http://schemas.openxmlformats.org/officeDocument/2006/relationships/image" Target="../media/image181.png"/><Relationship Id="rId125" Type="http://schemas.openxmlformats.org/officeDocument/2006/relationships/customXml" Target="../ink/ink59.xml"/><Relationship Id="rId146" Type="http://schemas.openxmlformats.org/officeDocument/2006/relationships/image" Target="../media/image202.png"/><Relationship Id="rId167" Type="http://schemas.openxmlformats.org/officeDocument/2006/relationships/image" Target="../media/image212.png"/><Relationship Id="rId188" Type="http://schemas.openxmlformats.org/officeDocument/2006/relationships/customXml" Target="../ink/ink91.xml"/><Relationship Id="rId311" Type="http://schemas.openxmlformats.org/officeDocument/2006/relationships/customXml" Target="../ink/ink152.xml"/><Relationship Id="rId71" Type="http://schemas.openxmlformats.org/officeDocument/2006/relationships/image" Target="../media/image164.png"/><Relationship Id="rId92" Type="http://schemas.openxmlformats.org/officeDocument/2006/relationships/image" Target="../media/image175.png"/><Relationship Id="rId213" Type="http://schemas.openxmlformats.org/officeDocument/2006/relationships/image" Target="../media/image235.png"/><Relationship Id="rId234" Type="http://schemas.openxmlformats.org/officeDocument/2006/relationships/customXml" Target="../ink/ink114.xml"/><Relationship Id="rId2" Type="http://schemas.openxmlformats.org/officeDocument/2006/relationships/notesSlide" Target="../notesSlides/notesSlide63.xml"/><Relationship Id="rId29" Type="http://schemas.openxmlformats.org/officeDocument/2006/relationships/image" Target="../media/image143.png"/><Relationship Id="rId255" Type="http://schemas.openxmlformats.org/officeDocument/2006/relationships/customXml" Target="../ink/ink124.xml"/><Relationship Id="rId276" Type="http://schemas.openxmlformats.org/officeDocument/2006/relationships/image" Target="../media/image267.png"/><Relationship Id="rId297" Type="http://schemas.openxmlformats.org/officeDocument/2006/relationships/customXml" Target="../ink/ink145.xml"/><Relationship Id="rId40" Type="http://schemas.openxmlformats.org/officeDocument/2006/relationships/customXml" Target="../ink/ink17.xml"/><Relationship Id="rId115" Type="http://schemas.openxmlformats.org/officeDocument/2006/relationships/customXml" Target="../ink/ink54.xml"/><Relationship Id="rId136" Type="http://schemas.openxmlformats.org/officeDocument/2006/relationships/image" Target="../media/image197.png"/><Relationship Id="rId157" Type="http://schemas.openxmlformats.org/officeDocument/2006/relationships/customXml" Target="../ink/ink75.xml"/><Relationship Id="rId178" Type="http://schemas.openxmlformats.org/officeDocument/2006/relationships/customXml" Target="../ink/ink86.xml"/><Relationship Id="rId301" Type="http://schemas.openxmlformats.org/officeDocument/2006/relationships/customXml" Target="../ink/ink147.xml"/><Relationship Id="rId322" Type="http://schemas.openxmlformats.org/officeDocument/2006/relationships/image" Target="../media/image290.png"/><Relationship Id="rId61" Type="http://schemas.openxmlformats.org/officeDocument/2006/relationships/image" Target="../media/image159.png"/><Relationship Id="rId82" Type="http://schemas.openxmlformats.org/officeDocument/2006/relationships/customXml" Target="../ink/ink38.xml"/><Relationship Id="rId199" Type="http://schemas.openxmlformats.org/officeDocument/2006/relationships/image" Target="../media/image228.png"/><Relationship Id="rId203" Type="http://schemas.openxmlformats.org/officeDocument/2006/relationships/image" Target="../media/image230.png"/><Relationship Id="rId19" Type="http://schemas.openxmlformats.org/officeDocument/2006/relationships/image" Target="../media/image138.png"/><Relationship Id="rId224" Type="http://schemas.openxmlformats.org/officeDocument/2006/relationships/customXml" Target="../ink/ink109.xml"/><Relationship Id="rId245" Type="http://schemas.openxmlformats.org/officeDocument/2006/relationships/customXml" Target="../ink/ink119.xml"/><Relationship Id="rId266" Type="http://schemas.openxmlformats.org/officeDocument/2006/relationships/image" Target="../media/image262.png"/><Relationship Id="rId287" Type="http://schemas.openxmlformats.org/officeDocument/2006/relationships/customXml" Target="../ink/ink140.xml"/><Relationship Id="rId30" Type="http://schemas.openxmlformats.org/officeDocument/2006/relationships/customXml" Target="../ink/ink12.xml"/><Relationship Id="rId105" Type="http://schemas.openxmlformats.org/officeDocument/2006/relationships/customXml" Target="../ink/ink49.xml"/><Relationship Id="rId126" Type="http://schemas.openxmlformats.org/officeDocument/2006/relationships/image" Target="../media/image192.png"/><Relationship Id="rId147" Type="http://schemas.openxmlformats.org/officeDocument/2006/relationships/customXml" Target="../ink/ink70.xml"/><Relationship Id="rId168" Type="http://schemas.openxmlformats.org/officeDocument/2006/relationships/customXml" Target="../ink/ink81.xml"/><Relationship Id="rId312" Type="http://schemas.openxmlformats.org/officeDocument/2006/relationships/image" Target="../media/image285.png"/><Relationship Id="rId51" Type="http://schemas.openxmlformats.org/officeDocument/2006/relationships/image" Target="../media/image154.png"/><Relationship Id="rId72" Type="http://schemas.openxmlformats.org/officeDocument/2006/relationships/customXml" Target="../ink/ink33.xml"/><Relationship Id="rId93" Type="http://schemas.openxmlformats.org/officeDocument/2006/relationships/customXml" Target="../ink/ink43.xml"/><Relationship Id="rId189" Type="http://schemas.openxmlformats.org/officeDocument/2006/relationships/image" Target="../media/image223.png"/><Relationship Id="rId3" Type="http://schemas.openxmlformats.org/officeDocument/2006/relationships/image" Target="../media/image127.png"/><Relationship Id="rId214" Type="http://schemas.openxmlformats.org/officeDocument/2006/relationships/customXml" Target="../ink/ink104.xml"/><Relationship Id="rId235" Type="http://schemas.openxmlformats.org/officeDocument/2006/relationships/image" Target="../media/image246.png"/><Relationship Id="rId256" Type="http://schemas.openxmlformats.org/officeDocument/2006/relationships/image" Target="../media/image257.png"/><Relationship Id="rId277" Type="http://schemas.openxmlformats.org/officeDocument/2006/relationships/customXml" Target="../ink/ink135.xml"/><Relationship Id="rId298" Type="http://schemas.openxmlformats.org/officeDocument/2006/relationships/image" Target="../media/image278.png"/><Relationship Id="rId116" Type="http://schemas.openxmlformats.org/officeDocument/2006/relationships/image" Target="../media/image187.png"/><Relationship Id="rId137" Type="http://schemas.openxmlformats.org/officeDocument/2006/relationships/customXml" Target="../ink/ink65.xml"/><Relationship Id="rId158" Type="http://schemas.openxmlformats.org/officeDocument/2006/relationships/image" Target="../media/image208.png"/><Relationship Id="rId302" Type="http://schemas.openxmlformats.org/officeDocument/2006/relationships/image" Target="../media/image280.png"/><Relationship Id="rId323" Type="http://schemas.openxmlformats.org/officeDocument/2006/relationships/customXml" Target="../ink/ink158.xml"/><Relationship Id="rId20" Type="http://schemas.openxmlformats.org/officeDocument/2006/relationships/customXml" Target="../ink/ink7.xml"/><Relationship Id="rId41" Type="http://schemas.openxmlformats.org/officeDocument/2006/relationships/image" Target="../media/image149.png"/><Relationship Id="rId62" Type="http://schemas.openxmlformats.org/officeDocument/2006/relationships/customXml" Target="../ink/ink28.xml"/><Relationship Id="rId83" Type="http://schemas.openxmlformats.org/officeDocument/2006/relationships/image" Target="../media/image170.png"/><Relationship Id="rId179" Type="http://schemas.openxmlformats.org/officeDocument/2006/relationships/image" Target="../media/image218.png"/><Relationship Id="rId190" Type="http://schemas.openxmlformats.org/officeDocument/2006/relationships/customXml" Target="../ink/ink92.xml"/><Relationship Id="rId204" Type="http://schemas.openxmlformats.org/officeDocument/2006/relationships/customXml" Target="../ink/ink99.xml"/><Relationship Id="rId225" Type="http://schemas.openxmlformats.org/officeDocument/2006/relationships/image" Target="../media/image241.png"/><Relationship Id="rId246" Type="http://schemas.openxmlformats.org/officeDocument/2006/relationships/image" Target="../media/image252.png"/><Relationship Id="rId267" Type="http://schemas.openxmlformats.org/officeDocument/2006/relationships/customXml" Target="../ink/ink130.xml"/><Relationship Id="rId288" Type="http://schemas.openxmlformats.org/officeDocument/2006/relationships/image" Target="../media/image273.png"/><Relationship Id="rId106" Type="http://schemas.openxmlformats.org/officeDocument/2006/relationships/image" Target="../media/image182.png"/><Relationship Id="rId127" Type="http://schemas.openxmlformats.org/officeDocument/2006/relationships/customXml" Target="../ink/ink60.xml"/><Relationship Id="rId313" Type="http://schemas.openxmlformats.org/officeDocument/2006/relationships/customXml" Target="../ink/ink153.xml"/><Relationship Id="rId10" Type="http://schemas.openxmlformats.org/officeDocument/2006/relationships/customXml" Target="../ink/ink2.xml"/><Relationship Id="rId31" Type="http://schemas.openxmlformats.org/officeDocument/2006/relationships/image" Target="../media/image144.png"/><Relationship Id="rId52" Type="http://schemas.openxmlformats.org/officeDocument/2006/relationships/customXml" Target="../ink/ink23.xml"/><Relationship Id="rId73" Type="http://schemas.openxmlformats.org/officeDocument/2006/relationships/image" Target="../media/image165.png"/><Relationship Id="rId94" Type="http://schemas.openxmlformats.org/officeDocument/2006/relationships/image" Target="../media/image176.png"/><Relationship Id="rId148" Type="http://schemas.openxmlformats.org/officeDocument/2006/relationships/image" Target="../media/image203.png"/><Relationship Id="rId169" Type="http://schemas.openxmlformats.org/officeDocument/2006/relationships/image" Target="../media/image213.png"/><Relationship Id="rId4" Type="http://schemas.openxmlformats.org/officeDocument/2006/relationships/image" Target="../media/image128.png"/><Relationship Id="rId180" Type="http://schemas.openxmlformats.org/officeDocument/2006/relationships/customXml" Target="../ink/ink87.xml"/><Relationship Id="rId215" Type="http://schemas.openxmlformats.org/officeDocument/2006/relationships/image" Target="../media/image236.png"/><Relationship Id="rId236" Type="http://schemas.openxmlformats.org/officeDocument/2006/relationships/customXml" Target="../ink/ink115.xml"/><Relationship Id="rId257" Type="http://schemas.openxmlformats.org/officeDocument/2006/relationships/customXml" Target="../ink/ink125.xml"/><Relationship Id="rId278" Type="http://schemas.openxmlformats.org/officeDocument/2006/relationships/image" Target="../media/image268.png"/><Relationship Id="rId303" Type="http://schemas.openxmlformats.org/officeDocument/2006/relationships/customXml" Target="../ink/ink148.xml"/><Relationship Id="rId42" Type="http://schemas.openxmlformats.org/officeDocument/2006/relationships/customXml" Target="../ink/ink18.xml"/><Relationship Id="rId84" Type="http://schemas.openxmlformats.org/officeDocument/2006/relationships/customXml" Target="../ink/ink39.xml"/><Relationship Id="rId138" Type="http://schemas.openxmlformats.org/officeDocument/2006/relationships/image" Target="../media/image198.png"/><Relationship Id="rId191" Type="http://schemas.openxmlformats.org/officeDocument/2006/relationships/image" Target="../media/image224.png"/><Relationship Id="rId205" Type="http://schemas.openxmlformats.org/officeDocument/2006/relationships/image" Target="../media/image231.png"/><Relationship Id="rId247" Type="http://schemas.openxmlformats.org/officeDocument/2006/relationships/customXml" Target="../ink/ink120.xml"/><Relationship Id="rId107" Type="http://schemas.openxmlformats.org/officeDocument/2006/relationships/customXml" Target="../ink/ink50.xml"/><Relationship Id="rId289" Type="http://schemas.openxmlformats.org/officeDocument/2006/relationships/customXml" Target="../ink/ink141.xml"/><Relationship Id="rId11" Type="http://schemas.openxmlformats.org/officeDocument/2006/relationships/image" Target="../media/image134.png"/><Relationship Id="rId53" Type="http://schemas.openxmlformats.org/officeDocument/2006/relationships/image" Target="../media/image155.png"/><Relationship Id="rId149" Type="http://schemas.openxmlformats.org/officeDocument/2006/relationships/customXml" Target="../ink/ink71.xml"/><Relationship Id="rId314" Type="http://schemas.openxmlformats.org/officeDocument/2006/relationships/image" Target="../media/image286.png"/><Relationship Id="rId95" Type="http://schemas.openxmlformats.org/officeDocument/2006/relationships/customXml" Target="../ink/ink44.xml"/><Relationship Id="rId160" Type="http://schemas.openxmlformats.org/officeDocument/2006/relationships/customXml" Target="../ink/ink77.xml"/><Relationship Id="rId216" Type="http://schemas.openxmlformats.org/officeDocument/2006/relationships/customXml" Target="../ink/ink105.xml"/><Relationship Id="rId258" Type="http://schemas.openxmlformats.org/officeDocument/2006/relationships/image" Target="../media/image258.png"/><Relationship Id="rId22" Type="http://schemas.openxmlformats.org/officeDocument/2006/relationships/customXml" Target="../ink/ink8.xml"/><Relationship Id="rId64" Type="http://schemas.openxmlformats.org/officeDocument/2006/relationships/customXml" Target="../ink/ink29.xml"/><Relationship Id="rId118" Type="http://schemas.openxmlformats.org/officeDocument/2006/relationships/image" Target="../media/image188.png"/><Relationship Id="rId325" Type="http://schemas.openxmlformats.org/officeDocument/2006/relationships/comments" Target="../comments/comment2.xml"/><Relationship Id="rId171" Type="http://schemas.openxmlformats.org/officeDocument/2006/relationships/image" Target="../media/image214.png"/><Relationship Id="rId227" Type="http://schemas.openxmlformats.org/officeDocument/2006/relationships/image" Target="../media/image242.png"/><Relationship Id="rId269" Type="http://schemas.openxmlformats.org/officeDocument/2006/relationships/customXml" Target="../ink/ink131.xml"/><Relationship Id="rId33" Type="http://schemas.openxmlformats.org/officeDocument/2006/relationships/image" Target="../media/image145.png"/><Relationship Id="rId129" Type="http://schemas.openxmlformats.org/officeDocument/2006/relationships/customXml" Target="../ink/ink61.xml"/><Relationship Id="rId280" Type="http://schemas.openxmlformats.org/officeDocument/2006/relationships/image" Target="../media/image269.png"/><Relationship Id="rId75" Type="http://schemas.openxmlformats.org/officeDocument/2006/relationships/image" Target="../media/image166.png"/><Relationship Id="rId140" Type="http://schemas.openxmlformats.org/officeDocument/2006/relationships/image" Target="../media/image199.png"/><Relationship Id="rId182" Type="http://schemas.openxmlformats.org/officeDocument/2006/relationships/customXml" Target="../ink/ink88.xml"/><Relationship Id="rId6" Type="http://schemas.openxmlformats.org/officeDocument/2006/relationships/image" Target="../media/image130.png"/><Relationship Id="rId238" Type="http://schemas.openxmlformats.org/officeDocument/2006/relationships/customXml" Target="../ink/ink116.xml"/><Relationship Id="rId291" Type="http://schemas.openxmlformats.org/officeDocument/2006/relationships/customXml" Target="../ink/ink142.xml"/><Relationship Id="rId305" Type="http://schemas.openxmlformats.org/officeDocument/2006/relationships/customXml" Target="../ink/ink149.xml"/><Relationship Id="rId44" Type="http://schemas.openxmlformats.org/officeDocument/2006/relationships/customXml" Target="../ink/ink19.xml"/><Relationship Id="rId86" Type="http://schemas.openxmlformats.org/officeDocument/2006/relationships/customXml" Target="../ink/ink40.xml"/><Relationship Id="rId151" Type="http://schemas.openxmlformats.org/officeDocument/2006/relationships/customXml" Target="../ink/ink72.xml"/><Relationship Id="rId193" Type="http://schemas.openxmlformats.org/officeDocument/2006/relationships/image" Target="../media/image225.png"/><Relationship Id="rId207" Type="http://schemas.openxmlformats.org/officeDocument/2006/relationships/image" Target="../media/image232.png"/><Relationship Id="rId249" Type="http://schemas.openxmlformats.org/officeDocument/2006/relationships/customXml" Target="../ink/ink121.xml"/><Relationship Id="rId13" Type="http://schemas.openxmlformats.org/officeDocument/2006/relationships/image" Target="../media/image135.png"/><Relationship Id="rId109" Type="http://schemas.openxmlformats.org/officeDocument/2006/relationships/customXml" Target="../ink/ink51.xml"/><Relationship Id="rId260" Type="http://schemas.openxmlformats.org/officeDocument/2006/relationships/image" Target="../media/image259.png"/><Relationship Id="rId316" Type="http://schemas.openxmlformats.org/officeDocument/2006/relationships/image" Target="../media/image287.png"/><Relationship Id="rId55" Type="http://schemas.openxmlformats.org/officeDocument/2006/relationships/image" Target="../media/image156.png"/><Relationship Id="rId97" Type="http://schemas.openxmlformats.org/officeDocument/2006/relationships/customXml" Target="../ink/ink45.xml"/><Relationship Id="rId120" Type="http://schemas.openxmlformats.org/officeDocument/2006/relationships/image" Target="../media/image189.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128.png"/></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293.png"/></Relationships>
</file>

<file path=ppt/slides/_rels/slide6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29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297.png"/></Relationships>
</file>

<file path=ppt/slides/_rels/slide7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29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1" Type="http://schemas.openxmlformats.org/officeDocument/2006/relationships/customXml" Target="../ink/ink168.xml"/><Relationship Id="rId42" Type="http://schemas.openxmlformats.org/officeDocument/2006/relationships/image" Target="../media/image318.png"/><Relationship Id="rId159" Type="http://schemas.openxmlformats.org/officeDocument/2006/relationships/customXml" Target="../ink/ink194.xml"/><Relationship Id="rId170" Type="http://schemas.openxmlformats.org/officeDocument/2006/relationships/image" Target="../media/image381.png"/><Relationship Id="rId191" Type="http://schemas.openxmlformats.org/officeDocument/2006/relationships/customXml" Target="../ink/ink211.xml"/><Relationship Id="rId205" Type="http://schemas.openxmlformats.org/officeDocument/2006/relationships/image" Target="../media/image333.png"/><Relationship Id="rId226" Type="http://schemas.openxmlformats.org/officeDocument/2006/relationships/customXml" Target="../ink/ink230.xml"/><Relationship Id="rId247" Type="http://schemas.openxmlformats.org/officeDocument/2006/relationships/image" Target="../media/image354.png"/><Relationship Id="rId11" Type="http://schemas.openxmlformats.org/officeDocument/2006/relationships/customXml" Target="../ink/ink163.xml"/><Relationship Id="rId32" Type="http://schemas.openxmlformats.org/officeDocument/2006/relationships/image" Target="../media/image313.png"/><Relationship Id="rId53" Type="http://schemas.openxmlformats.org/officeDocument/2006/relationships/customXml" Target="../ink/ink184.xml"/><Relationship Id="rId149" Type="http://schemas.openxmlformats.org/officeDocument/2006/relationships/customXml" Target="../ink/ink189.xml"/><Relationship Id="rId5" Type="http://schemas.openxmlformats.org/officeDocument/2006/relationships/customXml" Target="../ink/ink160.xml"/><Relationship Id="rId160" Type="http://schemas.openxmlformats.org/officeDocument/2006/relationships/image" Target="../media/image376.png"/><Relationship Id="rId181" Type="http://schemas.openxmlformats.org/officeDocument/2006/relationships/image" Target="../media/image386.png"/><Relationship Id="rId216" Type="http://schemas.openxmlformats.org/officeDocument/2006/relationships/customXml" Target="../ink/ink225.xml"/><Relationship Id="rId237" Type="http://schemas.openxmlformats.org/officeDocument/2006/relationships/image" Target="../media/image349.png"/><Relationship Id="rId258" Type="http://schemas.openxmlformats.org/officeDocument/2006/relationships/customXml" Target="../ink/ink246.xml"/><Relationship Id="rId22" Type="http://schemas.openxmlformats.org/officeDocument/2006/relationships/image" Target="../media/image308.png"/><Relationship Id="rId43" Type="http://schemas.openxmlformats.org/officeDocument/2006/relationships/customXml" Target="../ink/ink179.xml"/><Relationship Id="rId150" Type="http://schemas.openxmlformats.org/officeDocument/2006/relationships/image" Target="../media/image371.png"/><Relationship Id="rId171" Type="http://schemas.openxmlformats.org/officeDocument/2006/relationships/customXml" Target="../ink/ink200.xml"/><Relationship Id="rId192" Type="http://schemas.openxmlformats.org/officeDocument/2006/relationships/image" Target="../media/image328.png"/><Relationship Id="rId206" Type="http://schemas.openxmlformats.org/officeDocument/2006/relationships/customXml" Target="../ink/ink220.xml"/><Relationship Id="rId227" Type="http://schemas.openxmlformats.org/officeDocument/2006/relationships/image" Target="../media/image344.png"/><Relationship Id="rId248" Type="http://schemas.openxmlformats.org/officeDocument/2006/relationships/customXml" Target="../ink/ink241.xml"/><Relationship Id="rId12" Type="http://schemas.openxmlformats.org/officeDocument/2006/relationships/image" Target="../media/image46.png"/><Relationship Id="rId33" Type="http://schemas.openxmlformats.org/officeDocument/2006/relationships/customXml" Target="../ink/ink174.xml"/><Relationship Id="rId140" Type="http://schemas.openxmlformats.org/officeDocument/2006/relationships/image" Target="../media/image366.png"/><Relationship Id="rId161" Type="http://schemas.openxmlformats.org/officeDocument/2006/relationships/customXml" Target="../ink/ink195.xml"/><Relationship Id="rId182" Type="http://schemas.openxmlformats.org/officeDocument/2006/relationships/customXml" Target="../ink/ink206.xml"/><Relationship Id="rId217" Type="http://schemas.openxmlformats.org/officeDocument/2006/relationships/image" Target="../media/image339.png"/><Relationship Id="rId6" Type="http://schemas.openxmlformats.org/officeDocument/2006/relationships/image" Target="../media/image301.png"/><Relationship Id="rId238" Type="http://schemas.openxmlformats.org/officeDocument/2006/relationships/customXml" Target="../ink/ink236.xml"/><Relationship Id="rId259" Type="http://schemas.openxmlformats.org/officeDocument/2006/relationships/image" Target="../media/image360.png"/><Relationship Id="rId23" Type="http://schemas.openxmlformats.org/officeDocument/2006/relationships/customXml" Target="../ink/ink169.xml"/><Relationship Id="rId28" Type="http://schemas.openxmlformats.org/officeDocument/2006/relationships/image" Target="../media/image311.png"/><Relationship Id="rId49" Type="http://schemas.openxmlformats.org/officeDocument/2006/relationships/customXml" Target="../ink/ink182.xml"/><Relationship Id="rId44" Type="http://schemas.openxmlformats.org/officeDocument/2006/relationships/image" Target="../media/image319.png"/><Relationship Id="rId151" Type="http://schemas.openxmlformats.org/officeDocument/2006/relationships/customXml" Target="../ink/ink190.xml"/><Relationship Id="rId156" Type="http://schemas.openxmlformats.org/officeDocument/2006/relationships/image" Target="../media/image374.png"/><Relationship Id="rId177" Type="http://schemas.openxmlformats.org/officeDocument/2006/relationships/customXml" Target="../ink/ink203.xml"/><Relationship Id="rId198" Type="http://schemas.openxmlformats.org/officeDocument/2006/relationships/image" Target="../media/image331.png"/><Relationship Id="rId172" Type="http://schemas.openxmlformats.org/officeDocument/2006/relationships/image" Target="../media/image382.png"/><Relationship Id="rId193" Type="http://schemas.openxmlformats.org/officeDocument/2006/relationships/customXml" Target="../ink/ink212.xml"/><Relationship Id="rId202" Type="http://schemas.openxmlformats.org/officeDocument/2006/relationships/customXml" Target="../ink/ink217.xml"/><Relationship Id="rId207" Type="http://schemas.openxmlformats.org/officeDocument/2006/relationships/image" Target="../media/image334.png"/><Relationship Id="rId223" Type="http://schemas.openxmlformats.org/officeDocument/2006/relationships/image" Target="../media/image342.png"/><Relationship Id="rId228" Type="http://schemas.openxmlformats.org/officeDocument/2006/relationships/customXml" Target="../ink/ink231.xml"/><Relationship Id="rId244" Type="http://schemas.openxmlformats.org/officeDocument/2006/relationships/customXml" Target="../ink/ink239.xml"/><Relationship Id="rId249" Type="http://schemas.openxmlformats.org/officeDocument/2006/relationships/image" Target="../media/image355.png"/><Relationship Id="rId13" Type="http://schemas.openxmlformats.org/officeDocument/2006/relationships/customXml" Target="../ink/ink164.xml"/><Relationship Id="rId18" Type="http://schemas.openxmlformats.org/officeDocument/2006/relationships/image" Target="../media/image306.png"/><Relationship Id="rId39" Type="http://schemas.openxmlformats.org/officeDocument/2006/relationships/customXml" Target="../ink/ink177.xml"/><Relationship Id="rId260" Type="http://schemas.openxmlformats.org/officeDocument/2006/relationships/customXml" Target="../ink/ink247.xml"/><Relationship Id="rId265" Type="http://schemas.openxmlformats.org/officeDocument/2006/relationships/image" Target="../media/image363.png"/><Relationship Id="rId34" Type="http://schemas.openxmlformats.org/officeDocument/2006/relationships/image" Target="../media/image314.png"/><Relationship Id="rId50" Type="http://schemas.openxmlformats.org/officeDocument/2006/relationships/image" Target="../media/image322.png"/><Relationship Id="rId141" Type="http://schemas.openxmlformats.org/officeDocument/2006/relationships/customXml" Target="../ink/ink185.xml"/><Relationship Id="rId146" Type="http://schemas.openxmlformats.org/officeDocument/2006/relationships/image" Target="../media/image369.png"/><Relationship Id="rId167" Type="http://schemas.openxmlformats.org/officeDocument/2006/relationships/customXml" Target="../ink/ink198.xml"/><Relationship Id="rId188" Type="http://schemas.openxmlformats.org/officeDocument/2006/relationships/image" Target="../media/image326.png"/><Relationship Id="rId7" Type="http://schemas.openxmlformats.org/officeDocument/2006/relationships/customXml" Target="../ink/ink161.xml"/><Relationship Id="rId162" Type="http://schemas.openxmlformats.org/officeDocument/2006/relationships/image" Target="../media/image377.png"/><Relationship Id="rId183" Type="http://schemas.openxmlformats.org/officeDocument/2006/relationships/customXml" Target="../ink/ink207.xml"/><Relationship Id="rId213" Type="http://schemas.openxmlformats.org/officeDocument/2006/relationships/image" Target="../media/image337.png"/><Relationship Id="rId218" Type="http://schemas.openxmlformats.org/officeDocument/2006/relationships/customXml" Target="../ink/ink226.xml"/><Relationship Id="rId234" Type="http://schemas.openxmlformats.org/officeDocument/2006/relationships/customXml" Target="../ink/ink234.xml"/><Relationship Id="rId239" Type="http://schemas.openxmlformats.org/officeDocument/2006/relationships/image" Target="../media/image350.png"/><Relationship Id="rId2" Type="http://schemas.openxmlformats.org/officeDocument/2006/relationships/notesSlide" Target="../notesSlides/notesSlide77.xml"/><Relationship Id="rId29" Type="http://schemas.openxmlformats.org/officeDocument/2006/relationships/customXml" Target="../ink/ink172.xml"/><Relationship Id="rId250" Type="http://schemas.openxmlformats.org/officeDocument/2006/relationships/customXml" Target="../ink/ink242.xml"/><Relationship Id="rId255" Type="http://schemas.openxmlformats.org/officeDocument/2006/relationships/image" Target="../media/image358.png"/><Relationship Id="rId24" Type="http://schemas.openxmlformats.org/officeDocument/2006/relationships/image" Target="../media/image309.png"/><Relationship Id="rId40" Type="http://schemas.openxmlformats.org/officeDocument/2006/relationships/image" Target="../media/image317.png"/><Relationship Id="rId45" Type="http://schemas.openxmlformats.org/officeDocument/2006/relationships/customXml" Target="../ink/ink180.xml"/><Relationship Id="rId157" Type="http://schemas.openxmlformats.org/officeDocument/2006/relationships/customXml" Target="../ink/ink193.xml"/><Relationship Id="rId178" Type="http://schemas.openxmlformats.org/officeDocument/2006/relationships/customXml" Target="../ink/ink204.xml"/><Relationship Id="rId152" Type="http://schemas.openxmlformats.org/officeDocument/2006/relationships/image" Target="../media/image372.png"/><Relationship Id="rId173" Type="http://schemas.openxmlformats.org/officeDocument/2006/relationships/customXml" Target="../ink/ink201.xml"/><Relationship Id="rId194" Type="http://schemas.openxmlformats.org/officeDocument/2006/relationships/image" Target="../media/image329.png"/><Relationship Id="rId199" Type="http://schemas.openxmlformats.org/officeDocument/2006/relationships/customXml" Target="../ink/ink215.xml"/><Relationship Id="rId203" Type="http://schemas.openxmlformats.org/officeDocument/2006/relationships/customXml" Target="../ink/ink218.xml"/><Relationship Id="rId208" Type="http://schemas.openxmlformats.org/officeDocument/2006/relationships/customXml" Target="../ink/ink221.xml"/><Relationship Id="rId229" Type="http://schemas.openxmlformats.org/officeDocument/2006/relationships/image" Target="../media/image345.png"/><Relationship Id="rId19" Type="http://schemas.openxmlformats.org/officeDocument/2006/relationships/customXml" Target="../ink/ink167.xml"/><Relationship Id="rId224" Type="http://schemas.openxmlformats.org/officeDocument/2006/relationships/customXml" Target="../ink/ink229.xml"/><Relationship Id="rId240" Type="http://schemas.openxmlformats.org/officeDocument/2006/relationships/customXml" Target="../ink/ink237.xml"/><Relationship Id="rId245" Type="http://schemas.openxmlformats.org/officeDocument/2006/relationships/image" Target="../media/image353.png"/><Relationship Id="rId261" Type="http://schemas.openxmlformats.org/officeDocument/2006/relationships/image" Target="../media/image361.png"/><Relationship Id="rId14" Type="http://schemas.openxmlformats.org/officeDocument/2006/relationships/image" Target="../media/image304.png"/><Relationship Id="rId30" Type="http://schemas.openxmlformats.org/officeDocument/2006/relationships/image" Target="../media/image312.png"/><Relationship Id="rId35" Type="http://schemas.openxmlformats.org/officeDocument/2006/relationships/customXml" Target="../ink/ink175.xml"/><Relationship Id="rId147" Type="http://schemas.openxmlformats.org/officeDocument/2006/relationships/customXml" Target="../ink/ink188.xml"/><Relationship Id="rId168" Type="http://schemas.openxmlformats.org/officeDocument/2006/relationships/image" Target="../media/image380.png"/><Relationship Id="rId8" Type="http://schemas.openxmlformats.org/officeDocument/2006/relationships/image" Target="../media/image302.png"/><Relationship Id="rId51" Type="http://schemas.openxmlformats.org/officeDocument/2006/relationships/customXml" Target="../ink/ink183.xml"/><Relationship Id="rId142" Type="http://schemas.openxmlformats.org/officeDocument/2006/relationships/image" Target="../media/image367.png"/><Relationship Id="rId163" Type="http://schemas.openxmlformats.org/officeDocument/2006/relationships/customXml" Target="../ink/ink196.xml"/><Relationship Id="rId184" Type="http://schemas.openxmlformats.org/officeDocument/2006/relationships/image" Target="../media/image324.png"/><Relationship Id="rId189" Type="http://schemas.openxmlformats.org/officeDocument/2006/relationships/customXml" Target="../ink/ink210.xml"/><Relationship Id="rId219" Type="http://schemas.openxmlformats.org/officeDocument/2006/relationships/image" Target="../media/image340.png"/><Relationship Id="rId3" Type="http://schemas.openxmlformats.org/officeDocument/2006/relationships/customXml" Target="../ink/ink159.xml"/><Relationship Id="rId214" Type="http://schemas.openxmlformats.org/officeDocument/2006/relationships/customXml" Target="../ink/ink224.xml"/><Relationship Id="rId230" Type="http://schemas.openxmlformats.org/officeDocument/2006/relationships/customXml" Target="../ink/ink232.xml"/><Relationship Id="rId235" Type="http://schemas.openxmlformats.org/officeDocument/2006/relationships/image" Target="../media/image348.png"/><Relationship Id="rId251" Type="http://schemas.openxmlformats.org/officeDocument/2006/relationships/image" Target="../media/image356.png"/><Relationship Id="rId256" Type="http://schemas.openxmlformats.org/officeDocument/2006/relationships/customXml" Target="../ink/ink245.xml"/><Relationship Id="rId25" Type="http://schemas.openxmlformats.org/officeDocument/2006/relationships/customXml" Target="../ink/ink170.xml"/><Relationship Id="rId46" Type="http://schemas.openxmlformats.org/officeDocument/2006/relationships/image" Target="../media/image320.png"/><Relationship Id="rId158" Type="http://schemas.openxmlformats.org/officeDocument/2006/relationships/image" Target="../media/image375.png"/><Relationship Id="rId20" Type="http://schemas.openxmlformats.org/officeDocument/2006/relationships/image" Target="../media/image307.png"/><Relationship Id="rId41" Type="http://schemas.openxmlformats.org/officeDocument/2006/relationships/customXml" Target="../ink/ink178.xml"/><Relationship Id="rId153" Type="http://schemas.openxmlformats.org/officeDocument/2006/relationships/customXml" Target="../ink/ink191.xml"/><Relationship Id="rId174" Type="http://schemas.openxmlformats.org/officeDocument/2006/relationships/image" Target="../media/image383.png"/><Relationship Id="rId179" Type="http://schemas.openxmlformats.org/officeDocument/2006/relationships/image" Target="../media/image385.png"/><Relationship Id="rId195" Type="http://schemas.openxmlformats.org/officeDocument/2006/relationships/customXml" Target="../ink/ink213.xml"/><Relationship Id="rId209" Type="http://schemas.openxmlformats.org/officeDocument/2006/relationships/image" Target="../media/image335.png"/><Relationship Id="rId190" Type="http://schemas.openxmlformats.org/officeDocument/2006/relationships/image" Target="../media/image327.png"/><Relationship Id="rId204" Type="http://schemas.openxmlformats.org/officeDocument/2006/relationships/customXml" Target="../ink/ink219.xml"/><Relationship Id="rId220" Type="http://schemas.openxmlformats.org/officeDocument/2006/relationships/customXml" Target="../ink/ink227.xml"/><Relationship Id="rId225" Type="http://schemas.openxmlformats.org/officeDocument/2006/relationships/image" Target="../media/image343.png"/><Relationship Id="rId241" Type="http://schemas.openxmlformats.org/officeDocument/2006/relationships/image" Target="../media/image351.png"/><Relationship Id="rId246" Type="http://schemas.openxmlformats.org/officeDocument/2006/relationships/customXml" Target="../ink/ink240.xml"/><Relationship Id="rId15" Type="http://schemas.openxmlformats.org/officeDocument/2006/relationships/customXml" Target="../ink/ink165.xml"/><Relationship Id="rId36" Type="http://schemas.openxmlformats.org/officeDocument/2006/relationships/image" Target="../media/image315.png"/><Relationship Id="rId262" Type="http://schemas.openxmlformats.org/officeDocument/2006/relationships/customXml" Target="../ink/ink248.xml"/><Relationship Id="rId10" Type="http://schemas.openxmlformats.org/officeDocument/2006/relationships/image" Target="../media/image303.png"/><Relationship Id="rId31" Type="http://schemas.openxmlformats.org/officeDocument/2006/relationships/customXml" Target="../ink/ink173.xml"/><Relationship Id="rId52" Type="http://schemas.openxmlformats.org/officeDocument/2006/relationships/image" Target="../media/image323.png"/><Relationship Id="rId143" Type="http://schemas.openxmlformats.org/officeDocument/2006/relationships/customXml" Target="../ink/ink186.xml"/><Relationship Id="rId148" Type="http://schemas.openxmlformats.org/officeDocument/2006/relationships/image" Target="../media/image370.png"/><Relationship Id="rId164" Type="http://schemas.openxmlformats.org/officeDocument/2006/relationships/image" Target="../media/image378.png"/><Relationship Id="rId169" Type="http://schemas.openxmlformats.org/officeDocument/2006/relationships/customXml" Target="../ink/ink199.xml"/><Relationship Id="rId185" Type="http://schemas.openxmlformats.org/officeDocument/2006/relationships/customXml" Target="../ink/ink208.xml"/><Relationship Id="rId4" Type="http://schemas.openxmlformats.org/officeDocument/2006/relationships/image" Target="../media/image300.png"/><Relationship Id="rId9" Type="http://schemas.openxmlformats.org/officeDocument/2006/relationships/customXml" Target="../ink/ink162.xml"/><Relationship Id="rId180" Type="http://schemas.openxmlformats.org/officeDocument/2006/relationships/customXml" Target="../ink/ink205.xml"/><Relationship Id="rId210" Type="http://schemas.openxmlformats.org/officeDocument/2006/relationships/customXml" Target="../ink/ink222.xml"/><Relationship Id="rId215" Type="http://schemas.openxmlformats.org/officeDocument/2006/relationships/image" Target="../media/image338.png"/><Relationship Id="rId236" Type="http://schemas.openxmlformats.org/officeDocument/2006/relationships/customXml" Target="../ink/ink235.xml"/><Relationship Id="rId257" Type="http://schemas.openxmlformats.org/officeDocument/2006/relationships/image" Target="../media/image359.png"/><Relationship Id="rId26" Type="http://schemas.openxmlformats.org/officeDocument/2006/relationships/image" Target="../media/image310.png"/><Relationship Id="rId231" Type="http://schemas.openxmlformats.org/officeDocument/2006/relationships/image" Target="../media/image346.png"/><Relationship Id="rId252" Type="http://schemas.openxmlformats.org/officeDocument/2006/relationships/customXml" Target="../ink/ink243.xml"/><Relationship Id="rId47" Type="http://schemas.openxmlformats.org/officeDocument/2006/relationships/customXml" Target="../ink/ink181.xml"/><Relationship Id="rId154" Type="http://schemas.openxmlformats.org/officeDocument/2006/relationships/image" Target="../media/image373.png"/><Relationship Id="rId175" Type="http://schemas.openxmlformats.org/officeDocument/2006/relationships/customXml" Target="../ink/ink202.xml"/><Relationship Id="rId196" Type="http://schemas.openxmlformats.org/officeDocument/2006/relationships/image" Target="../media/image330.png"/><Relationship Id="rId200" Type="http://schemas.openxmlformats.org/officeDocument/2006/relationships/image" Target="../media/image332.png"/><Relationship Id="rId16" Type="http://schemas.openxmlformats.org/officeDocument/2006/relationships/image" Target="../media/image305.png"/><Relationship Id="rId221" Type="http://schemas.openxmlformats.org/officeDocument/2006/relationships/image" Target="../media/image341.png"/><Relationship Id="rId242" Type="http://schemas.openxmlformats.org/officeDocument/2006/relationships/customXml" Target="../ink/ink238.xml"/><Relationship Id="rId263" Type="http://schemas.openxmlformats.org/officeDocument/2006/relationships/image" Target="../media/image362.png"/><Relationship Id="rId37" Type="http://schemas.openxmlformats.org/officeDocument/2006/relationships/customXml" Target="../ink/ink176.xml"/><Relationship Id="rId144" Type="http://schemas.openxmlformats.org/officeDocument/2006/relationships/image" Target="../media/image368.png"/><Relationship Id="rId165" Type="http://schemas.openxmlformats.org/officeDocument/2006/relationships/customXml" Target="../ink/ink197.xml"/><Relationship Id="rId186" Type="http://schemas.openxmlformats.org/officeDocument/2006/relationships/image" Target="../media/image325.png"/><Relationship Id="rId211" Type="http://schemas.openxmlformats.org/officeDocument/2006/relationships/image" Target="../media/image336.png"/><Relationship Id="rId232" Type="http://schemas.openxmlformats.org/officeDocument/2006/relationships/customXml" Target="../ink/ink233.xml"/><Relationship Id="rId253" Type="http://schemas.openxmlformats.org/officeDocument/2006/relationships/image" Target="../media/image357.png"/><Relationship Id="rId27" Type="http://schemas.openxmlformats.org/officeDocument/2006/relationships/customXml" Target="../ink/ink171.xml"/><Relationship Id="rId48" Type="http://schemas.openxmlformats.org/officeDocument/2006/relationships/image" Target="../media/image321.png"/><Relationship Id="rId155" Type="http://schemas.openxmlformats.org/officeDocument/2006/relationships/customXml" Target="../ink/ink192.xml"/><Relationship Id="rId176" Type="http://schemas.openxmlformats.org/officeDocument/2006/relationships/image" Target="../media/image384.png"/><Relationship Id="rId197" Type="http://schemas.openxmlformats.org/officeDocument/2006/relationships/customXml" Target="../ink/ink214.xml"/><Relationship Id="rId201" Type="http://schemas.openxmlformats.org/officeDocument/2006/relationships/customXml" Target="../ink/ink216.xml"/><Relationship Id="rId222" Type="http://schemas.openxmlformats.org/officeDocument/2006/relationships/customXml" Target="../ink/ink228.xml"/><Relationship Id="rId243" Type="http://schemas.openxmlformats.org/officeDocument/2006/relationships/image" Target="../media/image352.png"/><Relationship Id="rId264" Type="http://schemas.openxmlformats.org/officeDocument/2006/relationships/customXml" Target="../ink/ink249.xml"/><Relationship Id="rId17" Type="http://schemas.openxmlformats.org/officeDocument/2006/relationships/customXml" Target="../ink/ink166.xml"/><Relationship Id="rId38" Type="http://schemas.openxmlformats.org/officeDocument/2006/relationships/image" Target="../media/image316.png"/><Relationship Id="rId145" Type="http://schemas.openxmlformats.org/officeDocument/2006/relationships/customXml" Target="../ink/ink187.xml"/><Relationship Id="rId166" Type="http://schemas.openxmlformats.org/officeDocument/2006/relationships/image" Target="../media/image379.png"/><Relationship Id="rId187" Type="http://schemas.openxmlformats.org/officeDocument/2006/relationships/customXml" Target="../ink/ink209.xml"/><Relationship Id="rId1" Type="http://schemas.openxmlformats.org/officeDocument/2006/relationships/slideLayout" Target="../slideLayouts/slideLayout6.xml"/><Relationship Id="rId212" Type="http://schemas.openxmlformats.org/officeDocument/2006/relationships/customXml" Target="../ink/ink223.xml"/><Relationship Id="rId233" Type="http://schemas.openxmlformats.org/officeDocument/2006/relationships/image" Target="../media/image347.png"/><Relationship Id="rId254" Type="http://schemas.openxmlformats.org/officeDocument/2006/relationships/customXml" Target="../ink/ink244.xml"/></Relationships>
</file>

<file path=ppt/slides/_rels/slide78.xml.rels><?xml version="1.0" encoding="UTF-8" standalone="yes"?>
<Relationships xmlns="http://schemas.openxmlformats.org/package/2006/relationships"><Relationship Id="rId18" Type="http://schemas.openxmlformats.org/officeDocument/2006/relationships/image" Target="../media/image394.png"/><Relationship Id="rId26" Type="http://schemas.openxmlformats.org/officeDocument/2006/relationships/image" Target="../media/image388.png"/><Relationship Id="rId3" Type="http://schemas.openxmlformats.org/officeDocument/2006/relationships/customXml" Target="../ink/ink250.xml"/><Relationship Id="rId21" Type="http://schemas.openxmlformats.org/officeDocument/2006/relationships/customXml" Target="../ink/ink254.xml"/><Relationship Id="rId34" Type="http://schemas.openxmlformats.org/officeDocument/2006/relationships/image" Target="../media/image391.png"/><Relationship Id="rId17" Type="http://schemas.openxmlformats.org/officeDocument/2006/relationships/customXml" Target="../ink/ink252.xml"/><Relationship Id="rId25" Type="http://schemas.openxmlformats.org/officeDocument/2006/relationships/customXml" Target="../ink/ink256.xml"/><Relationship Id="rId33" Type="http://schemas.openxmlformats.org/officeDocument/2006/relationships/customXml" Target="../ink/ink260.xml"/><Relationship Id="rId2" Type="http://schemas.openxmlformats.org/officeDocument/2006/relationships/notesSlide" Target="../notesSlides/notesSlide78.xml"/><Relationship Id="rId16" Type="http://schemas.openxmlformats.org/officeDocument/2006/relationships/image" Target="../media/image393.png"/><Relationship Id="rId20" Type="http://schemas.openxmlformats.org/officeDocument/2006/relationships/image" Target="../media/image364.png"/><Relationship Id="rId29" Type="http://schemas.openxmlformats.org/officeDocument/2006/relationships/customXml" Target="../ink/ink258.xml"/><Relationship Id="rId1" Type="http://schemas.openxmlformats.org/officeDocument/2006/relationships/slideLayout" Target="../slideLayouts/slideLayout6.xml"/><Relationship Id="rId24" Type="http://schemas.openxmlformats.org/officeDocument/2006/relationships/image" Target="../media/image387.png"/><Relationship Id="rId32" Type="http://schemas.openxmlformats.org/officeDocument/2006/relationships/image" Target="../media/image390.png"/><Relationship Id="rId15" Type="http://schemas.openxmlformats.org/officeDocument/2006/relationships/customXml" Target="../ink/ink251.xml"/><Relationship Id="rId23" Type="http://schemas.openxmlformats.org/officeDocument/2006/relationships/customXml" Target="../ink/ink255.xml"/><Relationship Id="rId28" Type="http://schemas.openxmlformats.org/officeDocument/2006/relationships/image" Target="../media/image389.png"/><Relationship Id="rId19" Type="http://schemas.openxmlformats.org/officeDocument/2006/relationships/customXml" Target="../ink/ink253.xml"/><Relationship Id="rId31" Type="http://schemas.openxmlformats.org/officeDocument/2006/relationships/customXml" Target="../ink/ink259.xml"/><Relationship Id="rId14" Type="http://schemas.openxmlformats.org/officeDocument/2006/relationships/image" Target="../media/image392.png"/><Relationship Id="rId22" Type="http://schemas.openxmlformats.org/officeDocument/2006/relationships/image" Target="../media/image365.png"/><Relationship Id="rId27" Type="http://schemas.openxmlformats.org/officeDocument/2006/relationships/customXml" Target="../ink/ink257.xml"/><Relationship Id="rId30" Type="http://schemas.openxmlformats.org/officeDocument/2006/relationships/image" Target="../media/image332.png"/></Relationships>
</file>

<file path=ppt/slides/_rels/slide79.xml.rels><?xml version="1.0" encoding="UTF-8" standalone="yes"?>
<Relationships xmlns="http://schemas.openxmlformats.org/package/2006/relationships"><Relationship Id="rId21" Type="http://schemas.openxmlformats.org/officeDocument/2006/relationships/customXml" Target="../ink/ink270.xml"/><Relationship Id="rId42" Type="http://schemas.openxmlformats.org/officeDocument/2006/relationships/image" Target="../media/image318.png"/><Relationship Id="rId159" Type="http://schemas.openxmlformats.org/officeDocument/2006/relationships/customXml" Target="../ink/ink296.xml"/><Relationship Id="rId170" Type="http://schemas.openxmlformats.org/officeDocument/2006/relationships/image" Target="../media/image381.png"/><Relationship Id="rId191" Type="http://schemas.openxmlformats.org/officeDocument/2006/relationships/customXml" Target="../ink/ink313.xml"/><Relationship Id="rId205" Type="http://schemas.openxmlformats.org/officeDocument/2006/relationships/image" Target="../media/image333.png"/><Relationship Id="rId226" Type="http://schemas.openxmlformats.org/officeDocument/2006/relationships/customXml" Target="../ink/ink332.xml"/><Relationship Id="rId247" Type="http://schemas.openxmlformats.org/officeDocument/2006/relationships/image" Target="../media/image354.png"/><Relationship Id="rId11" Type="http://schemas.openxmlformats.org/officeDocument/2006/relationships/customXml" Target="../ink/ink265.xml"/><Relationship Id="rId32" Type="http://schemas.openxmlformats.org/officeDocument/2006/relationships/image" Target="../media/image313.png"/><Relationship Id="rId53" Type="http://schemas.openxmlformats.org/officeDocument/2006/relationships/customXml" Target="../ink/ink286.xml"/><Relationship Id="rId149" Type="http://schemas.openxmlformats.org/officeDocument/2006/relationships/customXml" Target="../ink/ink291.xml"/><Relationship Id="rId5" Type="http://schemas.openxmlformats.org/officeDocument/2006/relationships/customXml" Target="../ink/ink262.xml"/><Relationship Id="rId160" Type="http://schemas.openxmlformats.org/officeDocument/2006/relationships/image" Target="../media/image376.png"/><Relationship Id="rId181" Type="http://schemas.openxmlformats.org/officeDocument/2006/relationships/image" Target="../media/image386.png"/><Relationship Id="rId216" Type="http://schemas.openxmlformats.org/officeDocument/2006/relationships/customXml" Target="../ink/ink327.xml"/><Relationship Id="rId237" Type="http://schemas.openxmlformats.org/officeDocument/2006/relationships/image" Target="../media/image349.png"/><Relationship Id="rId258" Type="http://schemas.openxmlformats.org/officeDocument/2006/relationships/customXml" Target="../ink/ink348.xml"/><Relationship Id="rId22" Type="http://schemas.openxmlformats.org/officeDocument/2006/relationships/image" Target="../media/image308.png"/><Relationship Id="rId43" Type="http://schemas.openxmlformats.org/officeDocument/2006/relationships/customXml" Target="../ink/ink281.xml"/><Relationship Id="rId150" Type="http://schemas.openxmlformats.org/officeDocument/2006/relationships/image" Target="../media/image371.png"/><Relationship Id="rId171" Type="http://schemas.openxmlformats.org/officeDocument/2006/relationships/customXml" Target="../ink/ink302.xml"/><Relationship Id="rId192" Type="http://schemas.openxmlformats.org/officeDocument/2006/relationships/image" Target="../media/image328.png"/><Relationship Id="rId206" Type="http://schemas.openxmlformats.org/officeDocument/2006/relationships/customXml" Target="../ink/ink322.xml"/><Relationship Id="rId227" Type="http://schemas.openxmlformats.org/officeDocument/2006/relationships/image" Target="../media/image344.png"/><Relationship Id="rId248" Type="http://schemas.openxmlformats.org/officeDocument/2006/relationships/customXml" Target="../ink/ink343.xml"/><Relationship Id="rId12" Type="http://schemas.openxmlformats.org/officeDocument/2006/relationships/image" Target="../media/image46.png"/><Relationship Id="rId33" Type="http://schemas.openxmlformats.org/officeDocument/2006/relationships/customXml" Target="../ink/ink276.xml"/><Relationship Id="rId140" Type="http://schemas.openxmlformats.org/officeDocument/2006/relationships/image" Target="../media/image366.png"/><Relationship Id="rId161" Type="http://schemas.openxmlformats.org/officeDocument/2006/relationships/customXml" Target="../ink/ink297.xml"/><Relationship Id="rId182" Type="http://schemas.openxmlformats.org/officeDocument/2006/relationships/customXml" Target="../ink/ink308.xml"/><Relationship Id="rId217" Type="http://schemas.openxmlformats.org/officeDocument/2006/relationships/image" Target="../media/image339.png"/><Relationship Id="rId6" Type="http://schemas.openxmlformats.org/officeDocument/2006/relationships/image" Target="../media/image301.png"/><Relationship Id="rId238" Type="http://schemas.openxmlformats.org/officeDocument/2006/relationships/customXml" Target="../ink/ink338.xml"/><Relationship Id="rId259" Type="http://schemas.openxmlformats.org/officeDocument/2006/relationships/image" Target="../media/image360.png"/><Relationship Id="rId23" Type="http://schemas.openxmlformats.org/officeDocument/2006/relationships/customXml" Target="../ink/ink271.xml"/><Relationship Id="rId28" Type="http://schemas.openxmlformats.org/officeDocument/2006/relationships/image" Target="../media/image311.png"/><Relationship Id="rId49" Type="http://schemas.openxmlformats.org/officeDocument/2006/relationships/customXml" Target="../ink/ink284.xml"/><Relationship Id="rId44" Type="http://schemas.openxmlformats.org/officeDocument/2006/relationships/image" Target="../media/image319.png"/><Relationship Id="rId151" Type="http://schemas.openxmlformats.org/officeDocument/2006/relationships/customXml" Target="../ink/ink292.xml"/><Relationship Id="rId156" Type="http://schemas.openxmlformats.org/officeDocument/2006/relationships/image" Target="../media/image374.png"/><Relationship Id="rId177" Type="http://schemas.openxmlformats.org/officeDocument/2006/relationships/customXml" Target="../ink/ink305.xml"/><Relationship Id="rId198" Type="http://schemas.openxmlformats.org/officeDocument/2006/relationships/image" Target="../media/image331.png"/><Relationship Id="rId172" Type="http://schemas.openxmlformats.org/officeDocument/2006/relationships/image" Target="../media/image382.png"/><Relationship Id="rId193" Type="http://schemas.openxmlformats.org/officeDocument/2006/relationships/customXml" Target="../ink/ink314.xml"/><Relationship Id="rId202" Type="http://schemas.openxmlformats.org/officeDocument/2006/relationships/customXml" Target="../ink/ink319.xml"/><Relationship Id="rId207" Type="http://schemas.openxmlformats.org/officeDocument/2006/relationships/image" Target="../media/image334.png"/><Relationship Id="rId223" Type="http://schemas.openxmlformats.org/officeDocument/2006/relationships/image" Target="../media/image342.png"/><Relationship Id="rId228" Type="http://schemas.openxmlformats.org/officeDocument/2006/relationships/customXml" Target="../ink/ink333.xml"/><Relationship Id="rId244" Type="http://schemas.openxmlformats.org/officeDocument/2006/relationships/customXml" Target="../ink/ink341.xml"/><Relationship Id="rId249" Type="http://schemas.openxmlformats.org/officeDocument/2006/relationships/image" Target="../media/image355.png"/><Relationship Id="rId13" Type="http://schemas.openxmlformats.org/officeDocument/2006/relationships/customXml" Target="../ink/ink266.xml"/><Relationship Id="rId18" Type="http://schemas.openxmlformats.org/officeDocument/2006/relationships/image" Target="../media/image306.png"/><Relationship Id="rId39" Type="http://schemas.openxmlformats.org/officeDocument/2006/relationships/customXml" Target="../ink/ink279.xml"/><Relationship Id="rId260" Type="http://schemas.openxmlformats.org/officeDocument/2006/relationships/customXml" Target="../ink/ink349.xml"/><Relationship Id="rId265" Type="http://schemas.openxmlformats.org/officeDocument/2006/relationships/image" Target="../media/image363.png"/><Relationship Id="rId34" Type="http://schemas.openxmlformats.org/officeDocument/2006/relationships/image" Target="../media/image314.png"/><Relationship Id="rId50" Type="http://schemas.openxmlformats.org/officeDocument/2006/relationships/image" Target="../media/image322.png"/><Relationship Id="rId141" Type="http://schemas.openxmlformats.org/officeDocument/2006/relationships/customXml" Target="../ink/ink287.xml"/><Relationship Id="rId146" Type="http://schemas.openxmlformats.org/officeDocument/2006/relationships/image" Target="../media/image369.png"/><Relationship Id="rId167" Type="http://schemas.openxmlformats.org/officeDocument/2006/relationships/customXml" Target="../ink/ink300.xml"/><Relationship Id="rId188" Type="http://schemas.openxmlformats.org/officeDocument/2006/relationships/image" Target="../media/image326.png"/><Relationship Id="rId7" Type="http://schemas.openxmlformats.org/officeDocument/2006/relationships/customXml" Target="../ink/ink263.xml"/><Relationship Id="rId162" Type="http://schemas.openxmlformats.org/officeDocument/2006/relationships/image" Target="../media/image377.png"/><Relationship Id="rId183" Type="http://schemas.openxmlformats.org/officeDocument/2006/relationships/customXml" Target="../ink/ink309.xml"/><Relationship Id="rId213" Type="http://schemas.openxmlformats.org/officeDocument/2006/relationships/image" Target="../media/image337.png"/><Relationship Id="rId218" Type="http://schemas.openxmlformats.org/officeDocument/2006/relationships/customXml" Target="../ink/ink328.xml"/><Relationship Id="rId234" Type="http://schemas.openxmlformats.org/officeDocument/2006/relationships/customXml" Target="../ink/ink336.xml"/><Relationship Id="rId239" Type="http://schemas.openxmlformats.org/officeDocument/2006/relationships/image" Target="../media/image350.png"/><Relationship Id="rId2" Type="http://schemas.openxmlformats.org/officeDocument/2006/relationships/notesSlide" Target="../notesSlides/notesSlide79.xml"/><Relationship Id="rId29" Type="http://schemas.openxmlformats.org/officeDocument/2006/relationships/customXml" Target="../ink/ink274.xml"/><Relationship Id="rId250" Type="http://schemas.openxmlformats.org/officeDocument/2006/relationships/customXml" Target="../ink/ink344.xml"/><Relationship Id="rId255" Type="http://schemas.openxmlformats.org/officeDocument/2006/relationships/image" Target="../media/image358.png"/><Relationship Id="rId24" Type="http://schemas.openxmlformats.org/officeDocument/2006/relationships/image" Target="../media/image309.png"/><Relationship Id="rId40" Type="http://schemas.openxmlformats.org/officeDocument/2006/relationships/image" Target="../media/image317.png"/><Relationship Id="rId45" Type="http://schemas.openxmlformats.org/officeDocument/2006/relationships/customXml" Target="../ink/ink282.xml"/><Relationship Id="rId157" Type="http://schemas.openxmlformats.org/officeDocument/2006/relationships/customXml" Target="../ink/ink295.xml"/><Relationship Id="rId178" Type="http://schemas.openxmlformats.org/officeDocument/2006/relationships/customXml" Target="../ink/ink306.xml"/><Relationship Id="rId152" Type="http://schemas.openxmlformats.org/officeDocument/2006/relationships/image" Target="../media/image372.png"/><Relationship Id="rId173" Type="http://schemas.openxmlformats.org/officeDocument/2006/relationships/customXml" Target="../ink/ink303.xml"/><Relationship Id="rId194" Type="http://schemas.openxmlformats.org/officeDocument/2006/relationships/image" Target="../media/image329.png"/><Relationship Id="rId199" Type="http://schemas.openxmlformats.org/officeDocument/2006/relationships/customXml" Target="../ink/ink317.xml"/><Relationship Id="rId203" Type="http://schemas.openxmlformats.org/officeDocument/2006/relationships/customXml" Target="../ink/ink320.xml"/><Relationship Id="rId208" Type="http://schemas.openxmlformats.org/officeDocument/2006/relationships/customXml" Target="../ink/ink323.xml"/><Relationship Id="rId229" Type="http://schemas.openxmlformats.org/officeDocument/2006/relationships/image" Target="../media/image345.png"/><Relationship Id="rId19" Type="http://schemas.openxmlformats.org/officeDocument/2006/relationships/customXml" Target="../ink/ink269.xml"/><Relationship Id="rId224" Type="http://schemas.openxmlformats.org/officeDocument/2006/relationships/customXml" Target="../ink/ink331.xml"/><Relationship Id="rId240" Type="http://schemas.openxmlformats.org/officeDocument/2006/relationships/customXml" Target="../ink/ink339.xml"/><Relationship Id="rId245" Type="http://schemas.openxmlformats.org/officeDocument/2006/relationships/image" Target="../media/image353.png"/><Relationship Id="rId261" Type="http://schemas.openxmlformats.org/officeDocument/2006/relationships/image" Target="../media/image361.png"/><Relationship Id="rId14" Type="http://schemas.openxmlformats.org/officeDocument/2006/relationships/image" Target="../media/image304.png"/><Relationship Id="rId30" Type="http://schemas.openxmlformats.org/officeDocument/2006/relationships/image" Target="../media/image312.png"/><Relationship Id="rId35" Type="http://schemas.openxmlformats.org/officeDocument/2006/relationships/customXml" Target="../ink/ink277.xml"/><Relationship Id="rId147" Type="http://schemas.openxmlformats.org/officeDocument/2006/relationships/customXml" Target="../ink/ink290.xml"/><Relationship Id="rId168" Type="http://schemas.openxmlformats.org/officeDocument/2006/relationships/image" Target="../media/image380.png"/><Relationship Id="rId8" Type="http://schemas.openxmlformats.org/officeDocument/2006/relationships/image" Target="../media/image302.png"/><Relationship Id="rId51" Type="http://schemas.openxmlformats.org/officeDocument/2006/relationships/customXml" Target="../ink/ink285.xml"/><Relationship Id="rId142" Type="http://schemas.openxmlformats.org/officeDocument/2006/relationships/image" Target="../media/image367.png"/><Relationship Id="rId163" Type="http://schemas.openxmlformats.org/officeDocument/2006/relationships/customXml" Target="../ink/ink298.xml"/><Relationship Id="rId184" Type="http://schemas.openxmlformats.org/officeDocument/2006/relationships/image" Target="../media/image324.png"/><Relationship Id="rId189" Type="http://schemas.openxmlformats.org/officeDocument/2006/relationships/customXml" Target="../ink/ink312.xml"/><Relationship Id="rId219" Type="http://schemas.openxmlformats.org/officeDocument/2006/relationships/image" Target="../media/image340.png"/><Relationship Id="rId3" Type="http://schemas.openxmlformats.org/officeDocument/2006/relationships/customXml" Target="../ink/ink261.xml"/><Relationship Id="rId214" Type="http://schemas.openxmlformats.org/officeDocument/2006/relationships/customXml" Target="../ink/ink326.xml"/><Relationship Id="rId230" Type="http://schemas.openxmlformats.org/officeDocument/2006/relationships/customXml" Target="../ink/ink334.xml"/><Relationship Id="rId235" Type="http://schemas.openxmlformats.org/officeDocument/2006/relationships/image" Target="../media/image348.png"/><Relationship Id="rId251" Type="http://schemas.openxmlformats.org/officeDocument/2006/relationships/image" Target="../media/image356.png"/><Relationship Id="rId256" Type="http://schemas.openxmlformats.org/officeDocument/2006/relationships/customXml" Target="../ink/ink347.xml"/><Relationship Id="rId25" Type="http://schemas.openxmlformats.org/officeDocument/2006/relationships/customXml" Target="../ink/ink272.xml"/><Relationship Id="rId46" Type="http://schemas.openxmlformats.org/officeDocument/2006/relationships/image" Target="../media/image320.png"/><Relationship Id="rId158" Type="http://schemas.openxmlformats.org/officeDocument/2006/relationships/image" Target="../media/image375.png"/><Relationship Id="rId20" Type="http://schemas.openxmlformats.org/officeDocument/2006/relationships/image" Target="../media/image307.png"/><Relationship Id="rId41" Type="http://schemas.openxmlformats.org/officeDocument/2006/relationships/customXml" Target="../ink/ink280.xml"/><Relationship Id="rId153" Type="http://schemas.openxmlformats.org/officeDocument/2006/relationships/customXml" Target="../ink/ink293.xml"/><Relationship Id="rId174" Type="http://schemas.openxmlformats.org/officeDocument/2006/relationships/image" Target="../media/image383.png"/><Relationship Id="rId179" Type="http://schemas.openxmlformats.org/officeDocument/2006/relationships/image" Target="../media/image385.png"/><Relationship Id="rId195" Type="http://schemas.openxmlformats.org/officeDocument/2006/relationships/customXml" Target="../ink/ink315.xml"/><Relationship Id="rId209" Type="http://schemas.openxmlformats.org/officeDocument/2006/relationships/image" Target="../media/image335.png"/><Relationship Id="rId190" Type="http://schemas.openxmlformats.org/officeDocument/2006/relationships/image" Target="../media/image327.png"/><Relationship Id="rId204" Type="http://schemas.openxmlformats.org/officeDocument/2006/relationships/customXml" Target="../ink/ink321.xml"/><Relationship Id="rId220" Type="http://schemas.openxmlformats.org/officeDocument/2006/relationships/customXml" Target="../ink/ink329.xml"/><Relationship Id="rId225" Type="http://schemas.openxmlformats.org/officeDocument/2006/relationships/image" Target="../media/image343.png"/><Relationship Id="rId241" Type="http://schemas.openxmlformats.org/officeDocument/2006/relationships/image" Target="../media/image351.png"/><Relationship Id="rId246" Type="http://schemas.openxmlformats.org/officeDocument/2006/relationships/customXml" Target="../ink/ink342.xml"/><Relationship Id="rId15" Type="http://schemas.openxmlformats.org/officeDocument/2006/relationships/customXml" Target="../ink/ink267.xml"/><Relationship Id="rId36" Type="http://schemas.openxmlformats.org/officeDocument/2006/relationships/image" Target="../media/image315.png"/><Relationship Id="rId262" Type="http://schemas.openxmlformats.org/officeDocument/2006/relationships/customXml" Target="../ink/ink350.xml"/><Relationship Id="rId10" Type="http://schemas.openxmlformats.org/officeDocument/2006/relationships/image" Target="../media/image303.png"/><Relationship Id="rId31" Type="http://schemas.openxmlformats.org/officeDocument/2006/relationships/customXml" Target="../ink/ink275.xml"/><Relationship Id="rId52" Type="http://schemas.openxmlformats.org/officeDocument/2006/relationships/image" Target="../media/image323.png"/><Relationship Id="rId143" Type="http://schemas.openxmlformats.org/officeDocument/2006/relationships/customXml" Target="../ink/ink288.xml"/><Relationship Id="rId148" Type="http://schemas.openxmlformats.org/officeDocument/2006/relationships/image" Target="../media/image370.png"/><Relationship Id="rId164" Type="http://schemas.openxmlformats.org/officeDocument/2006/relationships/image" Target="../media/image378.png"/><Relationship Id="rId169" Type="http://schemas.openxmlformats.org/officeDocument/2006/relationships/customXml" Target="../ink/ink301.xml"/><Relationship Id="rId185" Type="http://schemas.openxmlformats.org/officeDocument/2006/relationships/customXml" Target="../ink/ink310.xml"/><Relationship Id="rId4" Type="http://schemas.openxmlformats.org/officeDocument/2006/relationships/image" Target="../media/image300.png"/><Relationship Id="rId9" Type="http://schemas.openxmlformats.org/officeDocument/2006/relationships/customXml" Target="../ink/ink264.xml"/><Relationship Id="rId180" Type="http://schemas.openxmlformats.org/officeDocument/2006/relationships/customXml" Target="../ink/ink307.xml"/><Relationship Id="rId210" Type="http://schemas.openxmlformats.org/officeDocument/2006/relationships/customXml" Target="../ink/ink324.xml"/><Relationship Id="rId215" Type="http://schemas.openxmlformats.org/officeDocument/2006/relationships/image" Target="../media/image338.png"/><Relationship Id="rId236" Type="http://schemas.openxmlformats.org/officeDocument/2006/relationships/customXml" Target="../ink/ink337.xml"/><Relationship Id="rId257" Type="http://schemas.openxmlformats.org/officeDocument/2006/relationships/image" Target="../media/image359.png"/><Relationship Id="rId26" Type="http://schemas.openxmlformats.org/officeDocument/2006/relationships/image" Target="../media/image310.png"/><Relationship Id="rId231" Type="http://schemas.openxmlformats.org/officeDocument/2006/relationships/image" Target="../media/image346.png"/><Relationship Id="rId252" Type="http://schemas.openxmlformats.org/officeDocument/2006/relationships/customXml" Target="../ink/ink345.xml"/><Relationship Id="rId47" Type="http://schemas.openxmlformats.org/officeDocument/2006/relationships/customXml" Target="../ink/ink283.xml"/><Relationship Id="rId154" Type="http://schemas.openxmlformats.org/officeDocument/2006/relationships/image" Target="../media/image373.png"/><Relationship Id="rId175" Type="http://schemas.openxmlformats.org/officeDocument/2006/relationships/customXml" Target="../ink/ink304.xml"/><Relationship Id="rId196" Type="http://schemas.openxmlformats.org/officeDocument/2006/relationships/image" Target="../media/image330.png"/><Relationship Id="rId200" Type="http://schemas.openxmlformats.org/officeDocument/2006/relationships/image" Target="../media/image332.png"/><Relationship Id="rId16" Type="http://schemas.openxmlformats.org/officeDocument/2006/relationships/image" Target="../media/image305.png"/><Relationship Id="rId221" Type="http://schemas.openxmlformats.org/officeDocument/2006/relationships/image" Target="../media/image341.png"/><Relationship Id="rId242" Type="http://schemas.openxmlformats.org/officeDocument/2006/relationships/customXml" Target="../ink/ink340.xml"/><Relationship Id="rId263" Type="http://schemas.openxmlformats.org/officeDocument/2006/relationships/image" Target="../media/image362.png"/><Relationship Id="rId37" Type="http://schemas.openxmlformats.org/officeDocument/2006/relationships/customXml" Target="../ink/ink278.xml"/><Relationship Id="rId144" Type="http://schemas.openxmlformats.org/officeDocument/2006/relationships/image" Target="../media/image368.png"/><Relationship Id="rId165" Type="http://schemas.openxmlformats.org/officeDocument/2006/relationships/customXml" Target="../ink/ink299.xml"/><Relationship Id="rId186" Type="http://schemas.openxmlformats.org/officeDocument/2006/relationships/image" Target="../media/image325.png"/><Relationship Id="rId211" Type="http://schemas.openxmlformats.org/officeDocument/2006/relationships/image" Target="../media/image336.png"/><Relationship Id="rId232" Type="http://schemas.openxmlformats.org/officeDocument/2006/relationships/customXml" Target="../ink/ink335.xml"/><Relationship Id="rId253" Type="http://schemas.openxmlformats.org/officeDocument/2006/relationships/image" Target="../media/image357.png"/><Relationship Id="rId27" Type="http://schemas.openxmlformats.org/officeDocument/2006/relationships/customXml" Target="../ink/ink273.xml"/><Relationship Id="rId48" Type="http://schemas.openxmlformats.org/officeDocument/2006/relationships/image" Target="../media/image321.png"/><Relationship Id="rId155" Type="http://schemas.openxmlformats.org/officeDocument/2006/relationships/customXml" Target="../ink/ink294.xml"/><Relationship Id="rId176" Type="http://schemas.openxmlformats.org/officeDocument/2006/relationships/image" Target="../media/image384.png"/><Relationship Id="rId197" Type="http://schemas.openxmlformats.org/officeDocument/2006/relationships/customXml" Target="../ink/ink316.xml"/><Relationship Id="rId201" Type="http://schemas.openxmlformats.org/officeDocument/2006/relationships/customXml" Target="../ink/ink318.xml"/><Relationship Id="rId222" Type="http://schemas.openxmlformats.org/officeDocument/2006/relationships/customXml" Target="../ink/ink330.xml"/><Relationship Id="rId243" Type="http://schemas.openxmlformats.org/officeDocument/2006/relationships/image" Target="../media/image352.png"/><Relationship Id="rId264" Type="http://schemas.openxmlformats.org/officeDocument/2006/relationships/customXml" Target="../ink/ink351.xml"/><Relationship Id="rId17" Type="http://schemas.openxmlformats.org/officeDocument/2006/relationships/customXml" Target="../ink/ink268.xml"/><Relationship Id="rId38" Type="http://schemas.openxmlformats.org/officeDocument/2006/relationships/image" Target="../media/image316.png"/><Relationship Id="rId145" Type="http://schemas.openxmlformats.org/officeDocument/2006/relationships/customXml" Target="../ink/ink289.xml"/><Relationship Id="rId166" Type="http://schemas.openxmlformats.org/officeDocument/2006/relationships/image" Target="../media/image379.png"/><Relationship Id="rId187" Type="http://schemas.openxmlformats.org/officeDocument/2006/relationships/customXml" Target="../ink/ink311.xml"/><Relationship Id="rId1" Type="http://schemas.openxmlformats.org/officeDocument/2006/relationships/slideLayout" Target="../slideLayouts/slideLayout6.xml"/><Relationship Id="rId212" Type="http://schemas.openxmlformats.org/officeDocument/2006/relationships/customXml" Target="../ink/ink325.xml"/><Relationship Id="rId233" Type="http://schemas.openxmlformats.org/officeDocument/2006/relationships/image" Target="../media/image347.png"/><Relationship Id="rId254" Type="http://schemas.openxmlformats.org/officeDocument/2006/relationships/customXml" Target="../ink/ink34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18" Type="http://schemas.openxmlformats.org/officeDocument/2006/relationships/image" Target="../media/image394.png"/><Relationship Id="rId26" Type="http://schemas.openxmlformats.org/officeDocument/2006/relationships/image" Target="../media/image388.png"/><Relationship Id="rId3" Type="http://schemas.openxmlformats.org/officeDocument/2006/relationships/customXml" Target="../ink/ink352.xml"/><Relationship Id="rId21" Type="http://schemas.openxmlformats.org/officeDocument/2006/relationships/customXml" Target="../ink/ink356.xml"/><Relationship Id="rId34" Type="http://schemas.openxmlformats.org/officeDocument/2006/relationships/image" Target="../media/image391.png"/><Relationship Id="rId17" Type="http://schemas.openxmlformats.org/officeDocument/2006/relationships/customXml" Target="../ink/ink354.xml"/><Relationship Id="rId25" Type="http://schemas.openxmlformats.org/officeDocument/2006/relationships/customXml" Target="../ink/ink358.xml"/><Relationship Id="rId33" Type="http://schemas.openxmlformats.org/officeDocument/2006/relationships/customXml" Target="../ink/ink362.xml"/><Relationship Id="rId2" Type="http://schemas.openxmlformats.org/officeDocument/2006/relationships/notesSlide" Target="../notesSlides/notesSlide80.xml"/><Relationship Id="rId16" Type="http://schemas.openxmlformats.org/officeDocument/2006/relationships/image" Target="../media/image393.png"/><Relationship Id="rId20" Type="http://schemas.openxmlformats.org/officeDocument/2006/relationships/image" Target="../media/image364.png"/><Relationship Id="rId29" Type="http://schemas.openxmlformats.org/officeDocument/2006/relationships/customXml" Target="../ink/ink360.xml"/><Relationship Id="rId1" Type="http://schemas.openxmlformats.org/officeDocument/2006/relationships/slideLayout" Target="../slideLayouts/slideLayout6.xml"/><Relationship Id="rId24" Type="http://schemas.openxmlformats.org/officeDocument/2006/relationships/image" Target="../media/image387.png"/><Relationship Id="rId32" Type="http://schemas.openxmlformats.org/officeDocument/2006/relationships/image" Target="../media/image390.png"/><Relationship Id="rId15" Type="http://schemas.openxmlformats.org/officeDocument/2006/relationships/customXml" Target="../ink/ink353.xml"/><Relationship Id="rId23" Type="http://schemas.openxmlformats.org/officeDocument/2006/relationships/customXml" Target="../ink/ink357.xml"/><Relationship Id="rId28" Type="http://schemas.openxmlformats.org/officeDocument/2006/relationships/image" Target="../media/image389.png"/><Relationship Id="rId19" Type="http://schemas.openxmlformats.org/officeDocument/2006/relationships/customXml" Target="../ink/ink355.xml"/><Relationship Id="rId31" Type="http://schemas.openxmlformats.org/officeDocument/2006/relationships/customXml" Target="../ink/ink361.xml"/><Relationship Id="rId14" Type="http://schemas.openxmlformats.org/officeDocument/2006/relationships/image" Target="../media/image392.png"/><Relationship Id="rId22" Type="http://schemas.openxmlformats.org/officeDocument/2006/relationships/image" Target="../media/image365.png"/><Relationship Id="rId27" Type="http://schemas.openxmlformats.org/officeDocument/2006/relationships/customXml" Target="../ink/ink359.xml"/><Relationship Id="rId30" Type="http://schemas.openxmlformats.org/officeDocument/2006/relationships/image" Target="../media/image33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89.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40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407.png"/></Relationships>
</file>

<file path=ppt/slides/_rels/slide91.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409.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9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E52F3DA-012D-2C23-2DB3-741397CF3AC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Tree>
    <p:extLst>
      <p:ext uri="{BB962C8B-B14F-4D97-AF65-F5344CB8AC3E}">
        <p14:creationId xmlns:p14="http://schemas.microsoft.com/office/powerpoint/2010/main" val="3106557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6"/>
              <a:stretch>
                <a:fillRect/>
              </a:stretch>
            </p:blipFill>
            <p:spPr>
              <a:xfrm>
                <a:off x="9198300" y="2310300"/>
                <a:ext cx="12600" cy="12600"/>
              </a:xfrm>
              <a:prstGeom prst="rect">
                <a:avLst/>
              </a:prstGeom>
            </p:spPr>
          </p:pic>
        </mc:Fallback>
      </mc:AlternateContent>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name="Visio" r:id="rId3" imgW="9086742" imgH="2448028" progId="Visio.Drawing.15">
                  <p:embed/>
                </p:oleObj>
              </mc:Choice>
              <mc:Fallback>
                <p:oleObj name="Visio" r:id="rId3" imgW="9086742" imgH="2448028" progId="Visio.Drawing.15">
                  <p:embed/>
                  <p:pic>
                    <p:nvPicPr>
                      <p:cNvPr id="0" name=""/>
                      <p:cNvPicPr/>
                      <p:nvPr/>
                    </p:nvPicPr>
                    <p:blipFill>
                      <a:blip r:embed="rId4"/>
                      <a:stretch>
                        <a:fillRect/>
                      </a:stretch>
                    </p:blipFill>
                    <p:spPr>
                      <a:xfrm>
                        <a:off x="336961" y="2149662"/>
                        <a:ext cx="11307988" cy="3046282"/>
                      </a:xfrm>
                      <a:prstGeom prst="rect">
                        <a:avLst/>
                      </a:prstGeom>
                    </p:spPr>
                  </p:pic>
                </p:oleObj>
              </mc:Fallback>
            </mc:AlternateContent>
          </a:graphicData>
        </a:graphic>
      </p:graphicFrame>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2F3BC55-0058-6106-F907-2DAB2763130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CBA6206-5DEB-6EA0-4AF6-B0623A38DF4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F6DE-9E93-B556-C803-1BD671AA31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B090B53-0F4F-4929-58AE-FBA1F897B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69A98D8B-3810-B040-5558-C002D1F7EE76}"/>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1CB3A5C-A2C3-0FC9-6D18-61B362B23F6C}"/>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1CF63329-C27B-00D9-FC17-D65972AE84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186B70-E84D-7280-5E10-1808838C73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902383F-A628-BB77-2CA9-BD6204FC5583}"/>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3F6C80-8CC3-FDA1-367F-3855BAA7AAB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2821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84E23DE-C9DD-C909-7397-B4B06002832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451867" cy="461665"/>
            <a:chOff x="568442" y="319364"/>
            <a:chExt cx="5451867"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35435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strengths of the SHA-3 functions</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1BA2325-4F2F-BEC8-378C-00814E5A713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3298655140"/>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functions</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functions</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Tree>
    <p:extLst>
      <p:ext uri="{BB962C8B-B14F-4D97-AF65-F5344CB8AC3E}">
        <p14:creationId xmlns:p14="http://schemas.microsoft.com/office/powerpoint/2010/main" val="286667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8"/>
                                        </p:tgtEl>
                                        <p:attrNameLst>
                                          <p:attrName>style.visibility</p:attrName>
                                        </p:attrNameLst>
                                      </p:cBhvr>
                                      <p:to>
                                        <p:strVal val="visible"/>
                                      </p:to>
                                    </p:set>
                                    <p:anim calcmode="lin" valueType="num">
                                      <p:cBhvr additive="base">
                                        <p:cTn id="12" dur="500" fill="hold"/>
                                        <p:tgtEl>
                                          <p:spTgt spid="158"/>
                                        </p:tgtEl>
                                        <p:attrNameLst>
                                          <p:attrName>ppt_x</p:attrName>
                                        </p:attrNameLst>
                                      </p:cBhvr>
                                      <p:tavLst>
                                        <p:tav tm="0">
                                          <p:val>
                                            <p:strVal val="#ppt_x"/>
                                          </p:val>
                                        </p:tav>
                                        <p:tav tm="100000">
                                          <p:val>
                                            <p:strVal val="#ppt_x"/>
                                          </p:val>
                                        </p:tav>
                                      </p:tavLst>
                                    </p:anim>
                                    <p:anim calcmode="lin" valueType="num">
                                      <p:cBhvr additive="base">
                                        <p:cTn id="13" dur="500" fill="hold"/>
                                        <p:tgtEl>
                                          <p:spTgt spid="15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500" fill="hold"/>
                                        <p:tgtEl>
                                          <p:spTgt spid="155"/>
                                        </p:tgtEl>
                                        <p:attrNameLst>
                                          <p:attrName>ppt_x</p:attrName>
                                        </p:attrNameLst>
                                      </p:cBhvr>
                                      <p:tavLst>
                                        <p:tav tm="0">
                                          <p:val>
                                            <p:strVal val="#ppt_x"/>
                                          </p:val>
                                        </p:tav>
                                        <p:tav tm="100000">
                                          <p:val>
                                            <p:strVal val="#ppt_x"/>
                                          </p:val>
                                        </p:tav>
                                      </p:tavLst>
                                    </p:anim>
                                    <p:anim calcmode="lin" valueType="num">
                                      <p:cBhvr additive="base">
                                        <p:cTn id="18" dur="500" fill="hold"/>
                                        <p:tgtEl>
                                          <p:spTgt spid="15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additive="base">
                                        <p:cTn id="22" dur="500" fill="hold"/>
                                        <p:tgtEl>
                                          <p:spTgt spid="156"/>
                                        </p:tgtEl>
                                        <p:attrNameLst>
                                          <p:attrName>ppt_x</p:attrName>
                                        </p:attrNameLst>
                                      </p:cBhvr>
                                      <p:tavLst>
                                        <p:tav tm="0">
                                          <p:val>
                                            <p:strVal val="#ppt_x"/>
                                          </p:val>
                                        </p:tav>
                                        <p:tav tm="100000">
                                          <p:val>
                                            <p:strVal val="#ppt_x"/>
                                          </p:val>
                                        </p:tav>
                                      </p:tavLst>
                                    </p:anim>
                                    <p:anim calcmode="lin" valueType="num">
                                      <p:cBhvr additive="base">
                                        <p:cTn id="23" dur="500" fill="hold"/>
                                        <p:tgtEl>
                                          <p:spTgt spid="15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57"/>
                                        </p:tgtEl>
                                        <p:attrNameLst>
                                          <p:attrName>style.visibility</p:attrName>
                                        </p:attrNameLst>
                                      </p:cBhvr>
                                      <p:to>
                                        <p:strVal val="visible"/>
                                      </p:to>
                                    </p:set>
                                    <p:anim calcmode="lin" valueType="num">
                                      <p:cBhvr additive="base">
                                        <p:cTn id="27" dur="500" fill="hold"/>
                                        <p:tgtEl>
                                          <p:spTgt spid="157"/>
                                        </p:tgtEl>
                                        <p:attrNameLst>
                                          <p:attrName>ppt_x</p:attrName>
                                        </p:attrNameLst>
                                      </p:cBhvr>
                                      <p:tavLst>
                                        <p:tav tm="0">
                                          <p:val>
                                            <p:strVal val="#ppt_x"/>
                                          </p:val>
                                        </p:tav>
                                        <p:tav tm="100000">
                                          <p:val>
                                            <p:strVal val="#ppt_x"/>
                                          </p:val>
                                        </p:tav>
                                      </p:tavLst>
                                    </p:anim>
                                    <p:anim calcmode="lin" valueType="num">
                                      <p:cBhvr additive="base">
                                        <p:cTn id="28"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156" grpId="0"/>
      <p:bldP spid="157" grpId="0"/>
      <p:bldP spid="1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DC659B9-9A31-057B-549E-F9DCF091F67A}"/>
              </a:ext>
            </a:extLst>
          </p:cNvPr>
          <p:cNvSpPr/>
          <p:nvPr/>
        </p:nvSpPr>
        <p:spPr>
          <a:xfrm>
            <a:off x="0" y="306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2" name="文字方塊 1">
            <a:extLst>
              <a:ext uri="{FF2B5EF4-FFF2-40B4-BE49-F238E27FC236}">
                <a16:creationId xmlns:a16="http://schemas.microsoft.com/office/drawing/2014/main" id="{D3468616-E9C1-B807-154E-BB2E714579A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 : 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0771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42CB61B-6C3F-93D0-4D58-A5E9100C020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93155E7-A86C-472E-0E2F-48C6622283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11" name="群組 10">
            <a:extLst>
              <a:ext uri="{FF2B5EF4-FFF2-40B4-BE49-F238E27FC236}">
                <a16:creationId xmlns:a16="http://schemas.microsoft.com/office/drawing/2014/main" id="{9FDB8B48-666B-04C2-0233-92F58C951408}"/>
              </a:ext>
            </a:extLst>
          </p:cNvPr>
          <p:cNvGrpSpPr/>
          <p:nvPr/>
        </p:nvGrpSpPr>
        <p:grpSpPr>
          <a:xfrm>
            <a:off x="1137154" y="4199579"/>
            <a:ext cx="8391479" cy="2442273"/>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155026340"/>
              </p:ext>
            </p:extLst>
          </p:nvPr>
        </p:nvGraphicFramePr>
        <p:xfrm>
          <a:off x="5860747" y="4076700"/>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KECCAK[c]=SPONGE[KECCAK−p[1600,24],pad10∗1,1600−c]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a:t>
            </a:r>
            <a:r>
              <a:rPr lang="en-US" altLang="zh-TW" sz="2000" dirty="0" err="1">
                <a:latin typeface="Times New Roman" panose="02020603050405020304" pitchFamily="18" charset="0"/>
                <a:cs typeface="Times New Roman" panose="02020603050405020304" pitchFamily="18" charset="0"/>
              </a:rPr>
              <a:t>N,d</a:t>
            </a:r>
            <a:r>
              <a:rPr lang="en-US" altLang="zh-TW" sz="2000" dirty="0">
                <a:latin typeface="Times New Roman" panose="02020603050405020304" pitchFamily="18" charset="0"/>
                <a:cs typeface="Times New Roman" panose="02020603050405020304" pitchFamily="18" charset="0"/>
              </a:rPr>
              <a:t>)=SPONGE[KECCAK−p[1600,24],pad10∗1,1600−c](</a:t>
            </a:r>
            <a:r>
              <a:rPr lang="en-US" altLang="zh-TW" sz="2000" dirty="0" err="1">
                <a:latin typeface="Times New Roman" panose="02020603050405020304" pitchFamily="18" charset="0"/>
                <a:cs typeface="Times New Roman" panose="02020603050405020304" pitchFamily="18" charset="0"/>
              </a:rPr>
              <a:t>N,d</a:t>
            </a:r>
            <a:r>
              <a:rPr lang="en-US" altLang="zh-TW" sz="2000" dirty="0">
                <a:latin typeface="Times New Roman" panose="02020603050405020304" pitchFamily="18" charset="0"/>
                <a:cs typeface="Times New Roman" panose="02020603050405020304" pitchFamily="18" charset="0"/>
              </a:rPr>
              <a: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631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555E19D-6019-6664-EF44-8C4CDB7FD24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74A80E3-DFBF-D373-1786-2A668746930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010F43-BDAA-849D-4959-950FB6E28B6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文字方塊 1">
            <a:extLst>
              <a:ext uri="{FF2B5EF4-FFF2-40B4-BE49-F238E27FC236}">
                <a16:creationId xmlns:a16="http://schemas.microsoft.com/office/drawing/2014/main" id="{30057FCB-B19A-0A08-BF97-38500A3B76D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82A2B29-E467-10B5-62E7-F8070ED19E1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F708717-D753-52CF-7D6E-8EBB5A36257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C95F222-2328-91CC-D94A-CBCC28A0E6D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ECCB77D-7866-FC98-03A6-C81DD73E16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5671676" y="2329578"/>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876556350"/>
              </p:ext>
            </p:extLst>
          </p:nvPr>
        </p:nvGraphicFramePr>
        <p:xfrm>
          <a:off x="7637541" y="4560453"/>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955539" y="2156148"/>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Tree>
    <p:extLst>
      <p:ext uri="{BB962C8B-B14F-4D97-AF65-F5344CB8AC3E}">
        <p14:creationId xmlns:p14="http://schemas.microsoft.com/office/powerpoint/2010/main" val="51941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047DC5B-9AFF-EDD2-ED57-7ADA1326A7E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56FC693-BEE4-605C-44BE-2D1A425E33A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7B0371FE-5FC5-72CF-3BB4-306EBB67A19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84431CF-8E96-05FB-B698-F7F12851774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1F3863DD-3355-8FC7-EB9F-0E7A523A1EAA}"/>
              </a:ext>
            </a:extLst>
          </p:cNvPr>
          <p:cNvSpPr txBox="1"/>
          <p:nvPr/>
        </p:nvSpPr>
        <p:spPr>
          <a:xfrm>
            <a:off x="660861" y="998249"/>
            <a:ext cx="10416714" cy="1230593"/>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810139348"/>
              </p:ext>
            </p:extLst>
          </p:nvPr>
        </p:nvGraphicFramePr>
        <p:xfrm>
          <a:off x="988322" y="2914291"/>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sp>
        <p:nvSpPr>
          <p:cNvPr id="5" name="箭號: 向右 4">
            <a:extLst>
              <a:ext uri="{FF2B5EF4-FFF2-40B4-BE49-F238E27FC236}">
                <a16:creationId xmlns:a16="http://schemas.microsoft.com/office/drawing/2014/main" id="{F4744FFC-3BC3-0276-7FA5-3BC83680206F}"/>
              </a:ext>
            </a:extLst>
          </p:cNvPr>
          <p:cNvSpPr/>
          <p:nvPr/>
        </p:nvSpPr>
        <p:spPr>
          <a:xfrm>
            <a:off x="6572041" y="4657489"/>
            <a:ext cx="750940" cy="1396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 name="表格 5">
            <a:extLst>
              <a:ext uri="{FF2B5EF4-FFF2-40B4-BE49-F238E27FC236}">
                <a16:creationId xmlns:a16="http://schemas.microsoft.com/office/drawing/2014/main" id="{8E5BE18D-98D0-A101-8132-582B1BCCBBBA}"/>
              </a:ext>
            </a:extLst>
          </p:cNvPr>
          <p:cNvGraphicFramePr>
            <a:graphicFrameLocks noGrp="1"/>
          </p:cNvGraphicFramePr>
          <p:nvPr>
            <p:extLst>
              <p:ext uri="{D42A27DB-BD31-4B8C-83A1-F6EECF244321}">
                <p14:modId xmlns:p14="http://schemas.microsoft.com/office/powerpoint/2010/main" val="2083334126"/>
              </p:ext>
            </p:extLst>
          </p:nvPr>
        </p:nvGraphicFramePr>
        <p:xfrm>
          <a:off x="7623961" y="2910638"/>
          <a:ext cx="3147718" cy="3633370"/>
        </p:xfrm>
        <a:graphic>
          <a:graphicData uri="http://schemas.openxmlformats.org/drawingml/2006/table">
            <a:tbl>
              <a:tblPr firstRow="1" bandRow="1"/>
              <a:tblGrid>
                <a:gridCol w="675027">
                  <a:extLst>
                    <a:ext uri="{9D8B030D-6E8A-4147-A177-3AD203B41FA5}">
                      <a16:colId xmlns:a16="http://schemas.microsoft.com/office/drawing/2014/main" val="3048320585"/>
                    </a:ext>
                  </a:extLst>
                </a:gridCol>
                <a:gridCol w="900000">
                  <a:extLst>
                    <a:ext uri="{9D8B030D-6E8A-4147-A177-3AD203B41FA5}">
                      <a16:colId xmlns:a16="http://schemas.microsoft.com/office/drawing/2014/main" val="467093248"/>
                    </a:ext>
                  </a:extLst>
                </a:gridCol>
                <a:gridCol w="672691">
                  <a:extLst>
                    <a:ext uri="{9D8B030D-6E8A-4147-A177-3AD203B41FA5}">
                      <a16:colId xmlns:a16="http://schemas.microsoft.com/office/drawing/2014/main" val="1287481547"/>
                    </a:ext>
                  </a:extLst>
                </a:gridCol>
                <a:gridCol w="900000">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7B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32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9B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E0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3B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90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F1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2A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1A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F1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18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69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E8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3D6CD8F-C975-9243-C3EB-7BB1A1EB123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F42F179-ACE2-A530-C4FD-AE392CB8D5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11" name="群組 10">
            <a:extLst>
              <a:ext uri="{FF2B5EF4-FFF2-40B4-BE49-F238E27FC236}">
                <a16:creationId xmlns:a16="http://schemas.microsoft.com/office/drawing/2014/main" id="{72A87306-684F-819A-F7AB-E94B27A77E46}"/>
              </a:ext>
            </a:extLst>
          </p:cNvPr>
          <p:cNvGrpSpPr/>
          <p:nvPr/>
        </p:nvGrpSpPr>
        <p:grpSpPr>
          <a:xfrm>
            <a:off x="1137154" y="4199579"/>
            <a:ext cx="8391479" cy="2442273"/>
            <a:chOff x="1471961" y="2116209"/>
            <a:chExt cx="10129095" cy="2930014"/>
          </a:xfrm>
        </p:grpSpPr>
        <p:pic>
          <p:nvPicPr>
            <p:cNvPr id="8" name="圖片 7">
              <a:extLst>
                <a:ext uri="{FF2B5EF4-FFF2-40B4-BE49-F238E27FC236}">
                  <a16:creationId xmlns:a16="http://schemas.microsoft.com/office/drawing/2014/main" id="{FD9D7B7C-C343-F2F6-C9A2-88486E1BE571}"/>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96636C7B-7733-D950-BE0A-729C30DC48FE}"/>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060396753"/>
              </p:ext>
            </p:extLst>
          </p:nvPr>
        </p:nvGraphicFramePr>
        <p:xfrm>
          <a:off x="1455106" y="781030"/>
          <a:ext cx="8154790" cy="1493520"/>
        </p:xfrm>
        <a:graphic>
          <a:graphicData uri="http://schemas.openxmlformats.org/drawingml/2006/table">
            <a:tbl>
              <a:tblPr firstRow="1" bandRow="1">
                <a:tableStyleId>{5C22544A-7EE6-4342-B048-85BDC9FD1C3A}</a:tableStyleId>
              </a:tblPr>
              <a:tblGrid>
                <a:gridCol w="1193905">
                  <a:extLst>
                    <a:ext uri="{9D8B030D-6E8A-4147-A177-3AD203B41FA5}">
                      <a16:colId xmlns:a16="http://schemas.microsoft.com/office/drawing/2014/main" val="3792585614"/>
                    </a:ext>
                  </a:extLst>
                </a:gridCol>
                <a:gridCol w="1193905">
                  <a:extLst>
                    <a:ext uri="{9D8B030D-6E8A-4147-A177-3AD203B41FA5}">
                      <a16:colId xmlns:a16="http://schemas.microsoft.com/office/drawing/2014/main" val="2984835858"/>
                    </a:ext>
                  </a:extLst>
                </a:gridCol>
                <a:gridCol w="1441745">
                  <a:extLst>
                    <a:ext uri="{9D8B030D-6E8A-4147-A177-3AD203B41FA5}">
                      <a16:colId xmlns:a16="http://schemas.microsoft.com/office/drawing/2014/main" val="2851598383"/>
                    </a:ext>
                  </a:extLst>
                </a:gridCol>
                <a:gridCol w="1441745">
                  <a:extLst>
                    <a:ext uri="{9D8B030D-6E8A-4147-A177-3AD203B41FA5}">
                      <a16:colId xmlns:a16="http://schemas.microsoft.com/office/drawing/2014/main" val="2607440677"/>
                    </a:ext>
                  </a:extLst>
                </a:gridCol>
                <a:gridCol w="1441745">
                  <a:extLst>
                    <a:ext uri="{9D8B030D-6E8A-4147-A177-3AD203B41FA5}">
                      <a16:colId xmlns:a16="http://schemas.microsoft.com/office/drawing/2014/main" val="1786365981"/>
                    </a:ext>
                  </a:extLst>
                </a:gridCol>
                <a:gridCol w="1441745">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Dilithium</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7C84-0675-3F63-DFD3-0F0C2BAC438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C634568-BFBA-AC86-A927-1A79B26D361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F43EA8AC-BDA1-233F-962C-4366A18C01C4}"/>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2DB4EA0D-EC20-EA4E-C89B-EFDFFACADE97}"/>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49D9679F-7F6A-1DE5-ED61-3F52FC9E983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0341A93-890F-441F-387B-328EA8BECB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D436F357-D2AB-011D-BD88-A8D66D7EA143}"/>
              </a:ext>
            </a:extLst>
          </p:cNvPr>
          <p:cNvPicPr>
            <a:picLocks noChangeAspect="1"/>
          </p:cNvPicPr>
          <p:nvPr/>
        </p:nvPicPr>
        <p:blipFill>
          <a:blip r:embed="rId3"/>
          <a:stretch>
            <a:fillRect/>
          </a:stretch>
        </p:blipFill>
        <p:spPr>
          <a:xfrm>
            <a:off x="874288" y="1100395"/>
            <a:ext cx="10550950" cy="4795188"/>
          </a:xfrm>
          <a:prstGeom prst="rect">
            <a:avLst/>
          </a:prstGeom>
        </p:spPr>
      </p:pic>
    </p:spTree>
    <p:extLst>
      <p:ext uri="{BB962C8B-B14F-4D97-AF65-F5344CB8AC3E}">
        <p14:creationId xmlns:p14="http://schemas.microsoft.com/office/powerpoint/2010/main" val="3017513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99E39-F633-DCBC-AB34-6E51FCAEA09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C1842C2-A042-45E5-CA60-014E3A4412B7}"/>
              </a:ext>
            </a:extLst>
          </p:cNvPr>
          <p:cNvSpPr/>
          <p:nvPr/>
        </p:nvSpPr>
        <p:spPr>
          <a:xfrm>
            <a:off x="-190811" y="2238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FC83800-80A6-2404-5830-1D6ED75E2157}"/>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CEA2E487-001E-80D2-516E-294B9737F85A}"/>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E9194174-7BAB-D530-6906-618E729E807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A0D6EA5-5CA1-AF78-EB96-7C293E36361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3" name="表格 6">
            <a:extLst>
              <a:ext uri="{FF2B5EF4-FFF2-40B4-BE49-F238E27FC236}">
                <a16:creationId xmlns:a16="http://schemas.microsoft.com/office/drawing/2014/main" id="{4F4E7237-ECBA-02E7-B8BE-C6E25BA598FF}"/>
              </a:ext>
            </a:extLst>
          </p:cNvPr>
          <p:cNvGraphicFramePr>
            <a:graphicFrameLocks noGrp="1"/>
          </p:cNvGraphicFramePr>
          <p:nvPr>
            <p:extLst>
              <p:ext uri="{D42A27DB-BD31-4B8C-83A1-F6EECF244321}">
                <p14:modId xmlns:p14="http://schemas.microsoft.com/office/powerpoint/2010/main" val="2721582856"/>
              </p:ext>
            </p:extLst>
          </p:nvPr>
        </p:nvGraphicFramePr>
        <p:xfrm>
          <a:off x="1257422" y="3289253"/>
          <a:ext cx="9295535" cy="2966720"/>
        </p:xfrm>
        <a:graphic>
          <a:graphicData uri="http://schemas.openxmlformats.org/drawingml/2006/table">
            <a:tbl>
              <a:tblPr firstRow="1" bandRow="1">
                <a:tableStyleId>{5C22544A-7EE6-4342-B048-85BDC9FD1C3A}</a:tableStyleId>
              </a:tblPr>
              <a:tblGrid>
                <a:gridCol w="1510030">
                  <a:extLst>
                    <a:ext uri="{9D8B030D-6E8A-4147-A177-3AD203B41FA5}">
                      <a16:colId xmlns:a16="http://schemas.microsoft.com/office/drawing/2014/main" val="2945551701"/>
                    </a:ext>
                  </a:extLst>
                </a:gridCol>
                <a:gridCol w="2450411">
                  <a:extLst>
                    <a:ext uri="{9D8B030D-6E8A-4147-A177-3AD203B41FA5}">
                      <a16:colId xmlns:a16="http://schemas.microsoft.com/office/drawing/2014/main" val="2633328671"/>
                    </a:ext>
                  </a:extLst>
                </a:gridCol>
                <a:gridCol w="1911463">
                  <a:extLst>
                    <a:ext uri="{9D8B030D-6E8A-4147-A177-3AD203B41FA5}">
                      <a16:colId xmlns:a16="http://schemas.microsoft.com/office/drawing/2014/main" val="730663019"/>
                    </a:ext>
                  </a:extLst>
                </a:gridCol>
                <a:gridCol w="1728192">
                  <a:extLst>
                    <a:ext uri="{9D8B030D-6E8A-4147-A177-3AD203B41FA5}">
                      <a16:colId xmlns:a16="http://schemas.microsoft.com/office/drawing/2014/main" val="2717736428"/>
                    </a:ext>
                  </a:extLst>
                </a:gridCol>
                <a:gridCol w="1695439">
                  <a:extLst>
                    <a:ext uri="{9D8B030D-6E8A-4147-A177-3AD203B41FA5}">
                      <a16:colId xmlns:a16="http://schemas.microsoft.com/office/drawing/2014/main" val="279743028"/>
                    </a:ext>
                  </a:extLst>
                </a:gridCol>
              </a:tblGrid>
              <a:tr h="370840">
                <a:tc>
                  <a:txBody>
                    <a:bodyPr/>
                    <a:lstStyle/>
                    <a:p>
                      <a:pPr algn="ctr"/>
                      <a:r>
                        <a:rPr lang="en-US" altLang="zh-TW" dirty="0">
                          <a:latin typeface="Times New Roman" panose="02020603050405020304" pitchFamily="18" charset="0"/>
                          <a:cs typeface="Times New Roman" panose="02020603050405020304" pitchFamily="18" charset="0"/>
                        </a:rPr>
                        <a:t>Function</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SHA</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Sponge</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Input length</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Output length</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874451"/>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H(s)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SHA3(s,512,256,0)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99420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J(s)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SHA3(s,512,256,1)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669002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G_264(s)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570410"/>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G_512(s)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083449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PRF_n1(</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SHA3(s||N,512,1536,1)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Spon(1088,s,1536)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1536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096845"/>
                  </a:ext>
                </a:extLst>
              </a:tr>
              <a:tr h="370840">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PRF_n2(</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SHA3(s||N,512,1024,1)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Spon(1088,s,1024)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1024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559833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XOF(</a:t>
                      </a:r>
                      <a:r>
                        <a:rPr lang="en-US" altLang="zh-TW" sz="1600" dirty="0" err="1">
                          <a:latin typeface="Times New Roman" panose="02020603050405020304" pitchFamily="18" charset="0"/>
                          <a:cs typeface="Times New Roman" panose="02020603050405020304" pitchFamily="18" charset="0"/>
                        </a:rPr>
                        <a:t>p,j,i</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SHA3(p||j||i,256,24,1)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Spon(1344,s,256)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272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0006460"/>
                  </a:ext>
                </a:extLst>
              </a:tr>
            </a:tbl>
          </a:graphicData>
        </a:graphic>
      </p:graphicFrame>
    </p:spTree>
    <p:extLst>
      <p:ext uri="{BB962C8B-B14F-4D97-AF65-F5344CB8AC3E}">
        <p14:creationId xmlns:p14="http://schemas.microsoft.com/office/powerpoint/2010/main" val="1003695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EF37A4-01DF-B3AE-4F07-243A8FFA708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AD05490-C663-7159-E6DE-7B22077BA0F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6E2BDAB4-2555-80A6-1CF6-EA9FD433DA4C}"/>
              </a:ext>
            </a:extLst>
          </p:cNvPr>
          <p:cNvPicPr>
            <a:picLocks noChangeAspect="1"/>
          </p:cNvPicPr>
          <p:nvPr/>
        </p:nvPicPr>
        <p:blipFill>
          <a:blip r:embed="rId3"/>
          <a:stretch>
            <a:fillRect/>
          </a:stretch>
        </p:blipFill>
        <p:spPr>
          <a:xfrm>
            <a:off x="1813915" y="1976235"/>
            <a:ext cx="8564170" cy="2905530"/>
          </a:xfrm>
          <a:prstGeom prst="rect">
            <a:avLst/>
          </a:prstGeom>
        </p:spPr>
      </p:pic>
    </p:spTree>
    <p:extLst>
      <p:ext uri="{BB962C8B-B14F-4D97-AF65-F5344CB8AC3E}">
        <p14:creationId xmlns:p14="http://schemas.microsoft.com/office/powerpoint/2010/main" val="1248494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E596E-459F-E726-2B12-3A8E26F0353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C1EA62D-42CD-EB43-39DB-181A2B31494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C6F5CED-5BAC-0F3A-24BA-45CDDF7308C5}"/>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81A0D048-BEB1-C414-1AAD-B7E3E006E6FC}"/>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0A9B9E61-1DFF-AD67-0A56-FF228B6F377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42EB2FB-F84E-4F5B-E509-880F3902FE4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18F08E70-CF48-F834-76CB-AF62C4CDEF14}"/>
              </a:ext>
            </a:extLst>
          </p:cNvPr>
          <p:cNvPicPr>
            <a:picLocks noChangeAspect="1"/>
          </p:cNvPicPr>
          <p:nvPr/>
        </p:nvPicPr>
        <p:blipFill>
          <a:blip r:embed="rId3"/>
          <a:stretch>
            <a:fillRect/>
          </a:stretch>
        </p:blipFill>
        <p:spPr>
          <a:xfrm>
            <a:off x="302341" y="1585728"/>
            <a:ext cx="9277289" cy="4442194"/>
          </a:xfrm>
          <a:prstGeom prst="rect">
            <a:avLst/>
          </a:prstGeom>
        </p:spPr>
      </p:pic>
      <p:pic>
        <p:nvPicPr>
          <p:cNvPr id="7" name="圖片 6">
            <a:extLst>
              <a:ext uri="{FF2B5EF4-FFF2-40B4-BE49-F238E27FC236}">
                <a16:creationId xmlns:a16="http://schemas.microsoft.com/office/drawing/2014/main" id="{47AE231F-40EC-D0E0-D99A-FA2258DB888D}"/>
              </a:ext>
            </a:extLst>
          </p:cNvPr>
          <p:cNvPicPr>
            <a:picLocks noChangeAspect="1"/>
          </p:cNvPicPr>
          <p:nvPr/>
        </p:nvPicPr>
        <p:blipFill>
          <a:blip r:embed="rId4"/>
          <a:stretch>
            <a:fillRect/>
          </a:stretch>
        </p:blipFill>
        <p:spPr>
          <a:xfrm>
            <a:off x="6752090" y="416672"/>
            <a:ext cx="4848902" cy="1428949"/>
          </a:xfrm>
          <a:prstGeom prst="rect">
            <a:avLst/>
          </a:prstGeom>
        </p:spPr>
      </p:pic>
      <p:cxnSp>
        <p:nvCxnSpPr>
          <p:cNvPr id="9" name="直線單箭頭接點 8">
            <a:extLst>
              <a:ext uri="{FF2B5EF4-FFF2-40B4-BE49-F238E27FC236}">
                <a16:creationId xmlns:a16="http://schemas.microsoft.com/office/drawing/2014/main" id="{491B0B45-2E93-95F8-5B98-B2A34FFB2EA4}"/>
              </a:ext>
            </a:extLst>
          </p:cNvPr>
          <p:cNvCxnSpPr/>
          <p:nvPr/>
        </p:nvCxnSpPr>
        <p:spPr>
          <a:xfrm flipH="1">
            <a:off x="8432800" y="1943100"/>
            <a:ext cx="1485900" cy="1358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0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28BE8-4096-AEB0-B89B-822176116E73}"/>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4AA2E48-1B44-5E75-7E84-FF70A5C10BC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4722C8-7473-1352-CAA2-BBA920A51B88}"/>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5D684B18-15CE-9192-B34C-7F29E6321F8F}"/>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D320FD87-634A-516B-1864-6FA1C46E36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386B4D-2B26-66A2-A2A9-7DB18D1B1F8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766F5CB-D978-47DC-86FF-79481566A171}"/>
              </a:ext>
            </a:extLst>
          </p:cNvPr>
          <p:cNvPicPr>
            <a:picLocks noChangeAspect="1"/>
          </p:cNvPicPr>
          <p:nvPr/>
        </p:nvPicPr>
        <p:blipFill>
          <a:blip r:embed="rId3"/>
          <a:srcRect l="5540" r="4723" b="9514"/>
          <a:stretch/>
        </p:blipFill>
        <p:spPr>
          <a:xfrm>
            <a:off x="161579" y="3123382"/>
            <a:ext cx="9210446" cy="3684762"/>
          </a:xfrm>
          <a:prstGeom prst="rect">
            <a:avLst/>
          </a:prstGeom>
        </p:spPr>
      </p:pic>
      <p:pic>
        <p:nvPicPr>
          <p:cNvPr id="6" name="圖片 5">
            <a:extLst>
              <a:ext uri="{FF2B5EF4-FFF2-40B4-BE49-F238E27FC236}">
                <a16:creationId xmlns:a16="http://schemas.microsoft.com/office/drawing/2014/main" id="{E107BC1E-2C33-E6C2-1F08-6AB7E29FBB45}"/>
              </a:ext>
            </a:extLst>
          </p:cNvPr>
          <p:cNvPicPr>
            <a:picLocks noChangeAspect="1"/>
          </p:cNvPicPr>
          <p:nvPr/>
        </p:nvPicPr>
        <p:blipFill>
          <a:blip r:embed="rId4"/>
          <a:stretch>
            <a:fillRect/>
          </a:stretch>
        </p:blipFill>
        <p:spPr>
          <a:xfrm>
            <a:off x="7103003" y="0"/>
            <a:ext cx="5078871" cy="3442857"/>
          </a:xfrm>
          <a:prstGeom prst="rect">
            <a:avLst/>
          </a:prstGeom>
        </p:spPr>
      </p:pic>
    </p:spTree>
    <p:extLst>
      <p:ext uri="{BB962C8B-B14F-4D97-AF65-F5344CB8AC3E}">
        <p14:creationId xmlns:p14="http://schemas.microsoft.com/office/powerpoint/2010/main" val="3638229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8842F-C792-BC60-9898-A114FF8DBC2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529D949-038B-A997-30F7-B83F6FA8ACC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A7D69CF-800F-2B45-BC7B-91AC06580F0C}"/>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E6FE71AA-FE40-D549-B806-84C78D68547B}"/>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D3F6D444-47C9-0195-BAA4-C03B6D185F6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FEBCCF91-5623-7DA6-9C1F-51CBD47E215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6" name="圖片 5">
            <a:extLst>
              <a:ext uri="{FF2B5EF4-FFF2-40B4-BE49-F238E27FC236}">
                <a16:creationId xmlns:a16="http://schemas.microsoft.com/office/drawing/2014/main" id="{CD00FC3B-4B1F-9F8A-84F4-657E35291945}"/>
              </a:ext>
            </a:extLst>
          </p:cNvPr>
          <p:cNvPicPr>
            <a:picLocks noChangeAspect="1"/>
          </p:cNvPicPr>
          <p:nvPr/>
        </p:nvPicPr>
        <p:blipFill>
          <a:blip r:embed="rId3"/>
          <a:stretch>
            <a:fillRect/>
          </a:stretch>
        </p:blipFill>
        <p:spPr>
          <a:xfrm>
            <a:off x="1493430" y="1774866"/>
            <a:ext cx="9623502" cy="3626344"/>
          </a:xfrm>
          <a:prstGeom prst="rect">
            <a:avLst/>
          </a:prstGeom>
        </p:spPr>
      </p:pic>
    </p:spTree>
    <p:extLst>
      <p:ext uri="{BB962C8B-B14F-4D97-AF65-F5344CB8AC3E}">
        <p14:creationId xmlns:p14="http://schemas.microsoft.com/office/powerpoint/2010/main" val="4132637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FA928-EC8A-841B-F6A9-2DC89D4B20A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AEEEBC-9137-8A5C-D757-94AEEABBB16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AFBB4A9-A55A-D03E-0DBF-3BC772DE7C97}"/>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D26AA2CC-A650-F424-F395-C56D4167D586}"/>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362626F7-9E74-FBAA-5A17-7A8503521E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D989913-F63C-B2DA-9682-AB63FFDC34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3" name="群組 2">
            <a:extLst>
              <a:ext uri="{FF2B5EF4-FFF2-40B4-BE49-F238E27FC236}">
                <a16:creationId xmlns:a16="http://schemas.microsoft.com/office/drawing/2014/main" id="{BAA33A26-3D62-3817-F0AE-0A662DFF4009}"/>
              </a:ext>
            </a:extLst>
          </p:cNvPr>
          <p:cNvGrpSpPr/>
          <p:nvPr/>
        </p:nvGrpSpPr>
        <p:grpSpPr>
          <a:xfrm>
            <a:off x="8274205" y="556278"/>
            <a:ext cx="2722817" cy="1858059"/>
            <a:chOff x="5933899" y="2301899"/>
            <a:chExt cx="3079472" cy="1890413"/>
          </a:xfrm>
        </p:grpSpPr>
        <p:sp>
          <p:nvSpPr>
            <p:cNvPr id="4" name="矩形 3">
              <a:extLst>
                <a:ext uri="{FF2B5EF4-FFF2-40B4-BE49-F238E27FC236}">
                  <a16:creationId xmlns:a16="http://schemas.microsoft.com/office/drawing/2014/main" id="{CCDA20F3-021D-A976-B97A-55CD3D0D4BE6}"/>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6" name="右大括弧 5">
              <a:extLst>
                <a:ext uri="{FF2B5EF4-FFF2-40B4-BE49-F238E27FC236}">
                  <a16:creationId xmlns:a16="http://schemas.microsoft.com/office/drawing/2014/main" id="{B2E78BE0-3CDC-DB2C-9765-18D5E1F26B15}"/>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667DA619-5460-9F47-7E84-6945744814C1}"/>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8" name="右大括弧 7">
              <a:extLst>
                <a:ext uri="{FF2B5EF4-FFF2-40B4-BE49-F238E27FC236}">
                  <a16:creationId xmlns:a16="http://schemas.microsoft.com/office/drawing/2014/main" id="{D7CA076E-B5A5-9692-2753-AEB86C853821}"/>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9" name="右大括弧 8">
              <a:extLst>
                <a:ext uri="{FF2B5EF4-FFF2-40B4-BE49-F238E27FC236}">
                  <a16:creationId xmlns:a16="http://schemas.microsoft.com/office/drawing/2014/main" id="{925358A5-CBA7-B30F-D979-90C8725C824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6F00221F-340B-E034-3E78-CDEF491484A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1D40383D-7138-D725-4D57-98CFA0D947E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2" name="文字方塊 11">
            <a:extLst>
              <a:ext uri="{FF2B5EF4-FFF2-40B4-BE49-F238E27FC236}">
                <a16:creationId xmlns:a16="http://schemas.microsoft.com/office/drawing/2014/main" id="{7A2FA109-886C-925E-942F-47E0348CD082}"/>
              </a:ext>
            </a:extLst>
          </p:cNvPr>
          <p:cNvSpPr txBox="1"/>
          <p:nvPr/>
        </p:nvSpPr>
        <p:spPr>
          <a:xfrm>
            <a:off x="6172227" y="703978"/>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C00F6CFD-2931-B900-9127-56E16E50F638}"/>
              </a:ext>
            </a:extLst>
          </p:cNvPr>
          <p:cNvSpPr/>
          <p:nvPr/>
        </p:nvSpPr>
        <p:spPr>
          <a:xfrm>
            <a:off x="9847479" y="1222736"/>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0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DB863-F56F-35D6-8580-4F71A8EA901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AE7AB55-5CB5-587B-EBBC-64251393A5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38C4B0FB-0F0C-05FD-3668-98DB1EBCFE42}"/>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8B05FA60-084C-D05B-DDAE-C76E41F29CDE}"/>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4679459C-4793-4216-0A33-BD218771F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E39C8F6-6250-2D1C-5373-6F075BEC0A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BD548266-BB8D-F4B4-C8CE-9ABB219B77F1}"/>
              </a:ext>
            </a:extLst>
          </p:cNvPr>
          <p:cNvSpPr txBox="1"/>
          <p:nvPr/>
        </p:nvSpPr>
        <p:spPr>
          <a:xfrm>
            <a:off x="7008542" y="1286272"/>
            <a:ext cx="6144322" cy="800219"/>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輸入</a:t>
            </a:r>
            <a:r>
              <a:rPr lang="zh-TW" altLang="en-US" b="0" i="0" dirty="0">
                <a:solidFill>
                  <a:srgbClr val="262626"/>
                </a:solidFill>
                <a:effectLst/>
                <a:latin typeface="-apple-system"/>
              </a:rPr>
              <a:t>：稱為消息（</a:t>
            </a:r>
            <a:r>
              <a:rPr lang="en-US" altLang="zh-TW" b="0" i="0" dirty="0">
                <a:solidFill>
                  <a:srgbClr val="262626"/>
                </a:solidFill>
                <a:effectLst/>
                <a:latin typeface="-apple-system"/>
              </a:rPr>
              <a:t>message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輸出</a:t>
            </a:r>
            <a:r>
              <a:rPr lang="zh-TW" altLang="en-US" b="0" i="0" dirty="0">
                <a:solidFill>
                  <a:srgbClr val="262626"/>
                </a:solidFill>
                <a:effectLst/>
                <a:latin typeface="-apple-system"/>
              </a:rPr>
              <a:t>：稱為消息摘要（</a:t>
            </a:r>
            <a:r>
              <a:rPr lang="en-US" altLang="zh-TW" b="0" i="0" dirty="0">
                <a:solidFill>
                  <a:srgbClr val="262626"/>
                </a:solidFill>
                <a:effectLst/>
                <a:latin typeface="-apple-system"/>
              </a:rPr>
              <a:t>digest</a:t>
            </a:r>
            <a:r>
              <a:rPr lang="zh-TW" altLang="en-US" b="0" i="0" dirty="0">
                <a:solidFill>
                  <a:srgbClr val="262626"/>
                </a:solidFill>
                <a:effectLst/>
                <a:latin typeface="-apple-system"/>
              </a:rPr>
              <a:t>）或哈希值（</a:t>
            </a:r>
            <a:r>
              <a:rPr lang="en-US" altLang="zh-TW" b="0" i="0" dirty="0">
                <a:solidFill>
                  <a:srgbClr val="262626"/>
                </a:solidFill>
                <a:effectLst/>
                <a:latin typeface="-apple-system"/>
              </a:rPr>
              <a:t>hash value</a:t>
            </a:r>
            <a:r>
              <a:rPr lang="zh-TW" altLang="en-US" b="0" i="0" dirty="0">
                <a:solidFill>
                  <a:srgbClr val="262626"/>
                </a:solidFill>
                <a:effectLst/>
                <a:latin typeface="-apple-system"/>
              </a:rPr>
              <a:t>）</a:t>
            </a:r>
          </a:p>
        </p:txBody>
      </p:sp>
      <p:sp>
        <p:nvSpPr>
          <p:cNvPr id="7" name="文字方塊 6">
            <a:extLst>
              <a:ext uri="{FF2B5EF4-FFF2-40B4-BE49-F238E27FC236}">
                <a16:creationId xmlns:a16="http://schemas.microsoft.com/office/drawing/2014/main" id="{12BC4E90-813A-304B-3B91-41AADCAD0DB6}"/>
              </a:ext>
            </a:extLst>
          </p:cNvPr>
          <p:cNvSpPr txBox="1"/>
          <p:nvPr/>
        </p:nvSpPr>
        <p:spPr>
          <a:xfrm>
            <a:off x="644670" y="1286272"/>
            <a:ext cx="6144322" cy="3585597"/>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應用場景</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數位簽名</a:t>
            </a:r>
            <a:r>
              <a:rPr lang="zh-TW" altLang="en-US" b="0" i="0" dirty="0">
                <a:solidFill>
                  <a:srgbClr val="262626"/>
                </a:solidFill>
                <a:effectLst/>
                <a:latin typeface="-apple-system"/>
              </a:rPr>
              <a:t>：使用哈希摘要進行數位簽名而不是直接簽名消息本身，可以提高安全性和效率。哈希函數的碰撞抵抗性確保原始消息不會被更改為具有相同哈希值的不同消息，因此具有相同簽名。</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其他應用</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偽隨機位生成</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消息認證碼（</a:t>
            </a:r>
            <a:r>
              <a:rPr lang="en-US" altLang="zh-TW" b="0" i="0" dirty="0">
                <a:solidFill>
                  <a:srgbClr val="262626"/>
                </a:solidFill>
                <a:effectLst/>
                <a:latin typeface="-apple-system"/>
              </a:rPr>
              <a:t>MAC</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密鑰衍生函數</a:t>
            </a:r>
          </a:p>
        </p:txBody>
      </p:sp>
    </p:spTree>
    <p:extLst>
      <p:ext uri="{BB962C8B-B14F-4D97-AF65-F5344CB8AC3E}">
        <p14:creationId xmlns:p14="http://schemas.microsoft.com/office/powerpoint/2010/main" val="4032397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70DB130-FCA1-70D0-4884-796850FA01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FDE4074-2074-DD33-3AC7-E79997A8F1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070567331"/>
              </p:ext>
            </p:extLst>
          </p:nvPr>
        </p:nvGraphicFramePr>
        <p:xfrm>
          <a:off x="404350" y="843983"/>
          <a:ext cx="11548860" cy="6454589"/>
        </p:xfrm>
        <a:graphic>
          <a:graphicData uri="http://schemas.openxmlformats.org/drawingml/2006/table">
            <a:tbl>
              <a:tblPr firstRow="1" bandRow="1">
                <a:tableStyleId>{5C22544A-7EE6-4342-B048-85BDC9FD1C3A}</a:tableStyleId>
              </a:tblPr>
              <a:tblGrid>
                <a:gridCol w="1712411">
                  <a:extLst>
                    <a:ext uri="{9D8B030D-6E8A-4147-A177-3AD203B41FA5}">
                      <a16:colId xmlns:a16="http://schemas.microsoft.com/office/drawing/2014/main" val="119686947"/>
                    </a:ext>
                  </a:extLst>
                </a:gridCol>
                <a:gridCol w="3462157">
                  <a:extLst>
                    <a:ext uri="{9D8B030D-6E8A-4147-A177-3AD203B41FA5}">
                      <a16:colId xmlns:a16="http://schemas.microsoft.com/office/drawing/2014/main" val="2984835858"/>
                    </a:ext>
                  </a:extLst>
                </a:gridCol>
                <a:gridCol w="2251710">
                  <a:extLst>
                    <a:ext uri="{9D8B030D-6E8A-4147-A177-3AD203B41FA5}">
                      <a16:colId xmlns:a16="http://schemas.microsoft.com/office/drawing/2014/main" val="3288777230"/>
                    </a:ext>
                  </a:extLst>
                </a:gridCol>
                <a:gridCol w="1964176">
                  <a:extLst>
                    <a:ext uri="{9D8B030D-6E8A-4147-A177-3AD203B41FA5}">
                      <a16:colId xmlns:a16="http://schemas.microsoft.com/office/drawing/2014/main" val="2851598383"/>
                    </a:ext>
                  </a:extLst>
                </a:gridCol>
                <a:gridCol w="2158406">
                  <a:extLst>
                    <a:ext uri="{9D8B030D-6E8A-4147-A177-3AD203B41FA5}">
                      <a16:colId xmlns:a16="http://schemas.microsoft.com/office/drawing/2014/main" val="1066215537"/>
                    </a:ext>
                  </a:extLst>
                </a:gridCol>
              </a:tblGrid>
              <a:tr h="31987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19875">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720478">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rPr>
                        <a:t>(</a:t>
                      </a:r>
                      <a:r>
                        <a:rPr lang="zh-TW" altLang="en-US" sz="1600" dirty="0">
                          <a:solidFill>
                            <a:schemeClr val="tx1"/>
                          </a:solidFill>
                        </a:rPr>
                        <a:t>𝜌</a:t>
                      </a:r>
                      <a:r>
                        <a:rPr lang="en-US" altLang="zh-TW" sz="1600" dirty="0">
                          <a:solidFill>
                            <a:schemeClr val="tx1"/>
                          </a:solidFill>
                        </a:rPr>
                        <a:t>, </a:t>
                      </a:r>
                      <a:r>
                        <a:rPr lang="zh-TW" altLang="en-US" sz="1600" dirty="0">
                          <a:solidFill>
                            <a:schemeClr val="tx1"/>
                          </a:solidFill>
                        </a:rPr>
                        <a:t>𝜌</a:t>
                      </a:r>
                      <a:r>
                        <a:rPr lang="en-US" altLang="zh-TW" sz="1600" dirty="0">
                          <a:solidFill>
                            <a:schemeClr val="tx1"/>
                          </a:solidFill>
                        </a:rPr>
                        <a:t>′ , </a:t>
                      </a:r>
                      <a:r>
                        <a:rPr lang="zh-TW" altLang="en-US" sz="1600" dirty="0">
                          <a:solidFill>
                            <a:schemeClr val="tx1"/>
                          </a:solidFill>
                        </a:rPr>
                        <a:t>𝐾</a:t>
                      </a:r>
                      <a:r>
                        <a:rPr lang="en-US" altLang="zh-TW" sz="1600" dirty="0">
                          <a:solidFill>
                            <a:schemeClr val="tx1"/>
                          </a:solidFill>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19875">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52511">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19875">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19875">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rPr>
                        <a:t>𝜇 ← </a:t>
                      </a:r>
                      <a:r>
                        <a:rPr lang="en-US" altLang="zh-TW" sz="1600" dirty="0">
                          <a:solidFill>
                            <a:schemeClr val="tx1"/>
                          </a:solidFill>
                        </a:rPr>
                        <a:t>H(</a:t>
                      </a:r>
                      <a:r>
                        <a:rPr lang="en-US" altLang="zh-TW" sz="1600" dirty="0" err="1">
                          <a:solidFill>
                            <a:schemeClr val="tx1"/>
                          </a:solidFill>
                        </a:rPr>
                        <a:t>BytesToBits</a:t>
                      </a:r>
                      <a:r>
                        <a:rPr lang="en-US" altLang="zh-TW" sz="1600" dirty="0">
                          <a:solidFill>
                            <a:schemeClr val="tx1"/>
                          </a:solidFill>
                        </a:rPr>
                        <a:t>(</a:t>
                      </a:r>
                      <a:r>
                        <a:rPr lang="zh-TW" altLang="en-US" sz="1600" dirty="0">
                          <a:solidFill>
                            <a:schemeClr val="tx1"/>
                          </a:solidFill>
                        </a:rPr>
                        <a:t>𝑡𝑟</a:t>
                      </a:r>
                      <a:r>
                        <a:rPr lang="en-US" altLang="zh-TW" sz="1600" dirty="0">
                          <a:solidFill>
                            <a:schemeClr val="tx1"/>
                          </a:solidFill>
                        </a:rPr>
                        <a:t>)||</a:t>
                      </a:r>
                      <a:r>
                        <a:rPr lang="zh-TW" altLang="en-US" sz="1600" dirty="0">
                          <a:solidFill>
                            <a:schemeClr val="tx1"/>
                          </a:solidFill>
                        </a:rPr>
                        <a:t>𝑀</a:t>
                      </a:r>
                      <a:r>
                        <a:rPr lang="en-US" altLang="zh-TW" sz="1600" dirty="0">
                          <a:solidFill>
                            <a:schemeClr val="tx1"/>
                          </a:solidFill>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19875">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rPr>
                        <a:t>𝜌</a:t>
                      </a:r>
                      <a:r>
                        <a:rPr lang="en-US" altLang="zh-TW" sz="1600" dirty="0">
                          <a:solidFill>
                            <a:schemeClr val="tx1"/>
                          </a:solidFill>
                        </a:rPr>
                        <a:t>″ ← H(</a:t>
                      </a:r>
                      <a:r>
                        <a:rPr lang="zh-TW" altLang="en-US" sz="1600" dirty="0">
                          <a:solidFill>
                            <a:schemeClr val="tx1"/>
                          </a:solidFill>
                        </a:rPr>
                        <a:t>𝐾</a:t>
                      </a:r>
                      <a:r>
                        <a:rPr lang="en-US" altLang="zh-TW" sz="1600" dirty="0">
                          <a:solidFill>
                            <a:schemeClr val="tx1"/>
                          </a:solidFill>
                        </a:rPr>
                        <a:t>||</a:t>
                      </a:r>
                      <a:r>
                        <a:rPr lang="zh-TW" altLang="en-US" sz="1600" dirty="0">
                          <a:solidFill>
                            <a:schemeClr val="tx1"/>
                          </a:solidFill>
                        </a:rPr>
                        <a:t>𝑟𝑛𝑑</a:t>
                      </a:r>
                      <a:r>
                        <a:rPr lang="en-US" altLang="zh-TW" sz="1600" dirty="0">
                          <a:solidFill>
                            <a:schemeClr val="tx1"/>
                          </a:solidFill>
                        </a:rPr>
                        <a:t>||</a:t>
                      </a:r>
                      <a:r>
                        <a:rPr lang="zh-TW" altLang="en-US" sz="1600" dirty="0">
                          <a:solidFill>
                            <a:schemeClr val="tx1"/>
                          </a:solidFill>
                        </a:rPr>
                        <a:t>𝜇</a:t>
                      </a:r>
                      <a:r>
                        <a:rPr lang="en-US" altLang="zh-TW" sz="1600" dirty="0">
                          <a:solidFill>
                            <a:schemeClr val="tx1"/>
                          </a:solidFill>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66FF"/>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52511">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rPr>
                        <a:t>ExpandMask</a:t>
                      </a:r>
                      <a:r>
                        <a:rPr lang="en-US" altLang="zh-TW" sz="1600" dirty="0">
                          <a:solidFill>
                            <a:schemeClr val="tx1"/>
                          </a:solidFill>
                        </a:rPr>
                        <a:t>(</a:t>
                      </a:r>
                      <a:r>
                        <a:rPr lang="zh-TW" altLang="en-US" sz="1600" dirty="0">
                          <a:solidFill>
                            <a:schemeClr val="tx1"/>
                          </a:solidFill>
                        </a:rPr>
                        <a:t>𝜌</a:t>
                      </a:r>
                      <a:r>
                        <a:rPr lang="en-US" altLang="zh-TW" sz="1600" dirty="0">
                          <a:solidFill>
                            <a:schemeClr val="tx1"/>
                          </a:solidFill>
                        </a:rPr>
                        <a:t>, </a:t>
                      </a:r>
                      <a:r>
                        <a:rPr lang="zh-TW" altLang="en-US" sz="1600" dirty="0">
                          <a:solidFill>
                            <a:schemeClr val="tx1"/>
                          </a:solidFill>
                        </a:rPr>
                        <a:t>𝜇</a:t>
                      </a:r>
                      <a:r>
                        <a:rPr lang="en-US" altLang="zh-TW" sz="1600" dirty="0">
                          <a:solidFill>
                            <a:schemeClr val="tx1"/>
                          </a:solidFill>
                        </a:rPr>
                        <a:t>)</a:t>
                      </a:r>
                      <a:r>
                        <a:rPr lang="en-US" altLang="zh-TW" sz="1600" dirty="0">
                          <a:solidFill>
                            <a:schemeClr val="tx1"/>
                          </a:solidFill>
                          <a:sym typeface="Wingdings" panose="05000000000000000000" pitchFamily="2" charset="2"/>
                        </a:rPr>
                        <a:t></a:t>
                      </a:r>
                      <a:r>
                        <a:rPr lang="zh-TW" altLang="pt-BR" sz="1600" dirty="0">
                          <a:solidFill>
                            <a:schemeClr val="tx1"/>
                          </a:solidFill>
                        </a:rPr>
                        <a:t>𝑣 ← </a:t>
                      </a:r>
                      <a:r>
                        <a:rPr lang="pt-BR" altLang="zh-TW" sz="1600" dirty="0">
                          <a:solidFill>
                            <a:schemeClr val="tx1"/>
                          </a:solidFill>
                        </a:rPr>
                        <a:t>H(</a:t>
                      </a:r>
                      <a:r>
                        <a:rPr lang="zh-TW" altLang="pt-BR" sz="1600" dirty="0">
                          <a:solidFill>
                            <a:schemeClr val="tx1"/>
                          </a:solidFill>
                        </a:rPr>
                        <a:t>𝜌</a:t>
                      </a:r>
                      <a:r>
                        <a:rPr lang="pt-BR" altLang="zh-TW" sz="1600" dirty="0">
                          <a:solidFill>
                            <a:schemeClr val="tx1"/>
                          </a:solidFill>
                        </a:rPr>
                        <a:t>′ , 32</a:t>
                      </a:r>
                      <a:r>
                        <a:rPr lang="zh-TW" altLang="pt-BR" sz="1600" dirty="0">
                          <a:solidFill>
                            <a:schemeClr val="tx1"/>
                          </a:solidFill>
                        </a:rPr>
                        <a:t>𝑐</a:t>
                      </a:r>
                      <a:r>
                        <a:rPr lang="pt-BR" altLang="zh-TW" sz="1600" dirty="0">
                          <a:solidFill>
                            <a:schemeClr val="tx1"/>
                          </a:solidFill>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rPr>
                        <a:t>c tilde← H(</a:t>
                      </a:r>
                      <a:r>
                        <a:rPr lang="zh-TW" altLang="en-US" sz="1600" dirty="0">
                          <a:solidFill>
                            <a:schemeClr val="tx1"/>
                          </a:solidFill>
                        </a:rPr>
                        <a:t>𝜇</a:t>
                      </a:r>
                      <a:r>
                        <a:rPr lang="en-US" altLang="zh-TW" sz="1600" dirty="0">
                          <a:solidFill>
                            <a:schemeClr val="tx1"/>
                          </a:solidFill>
                        </a:rPr>
                        <a:t>||w1Encode(</a:t>
                      </a:r>
                      <a:r>
                        <a:rPr lang="zh-TW" altLang="en-US" sz="1600" dirty="0">
                          <a:solidFill>
                            <a:schemeClr val="tx1"/>
                          </a:solidFill>
                        </a:rPr>
                        <a:t>𝐰</a:t>
                      </a:r>
                      <a:r>
                        <a:rPr lang="en-US" altLang="zh-TW" sz="1600" dirty="0">
                          <a:solidFill>
                            <a:schemeClr val="tx1"/>
                          </a:solidFill>
                        </a:rPr>
                        <a:t>1), </a:t>
                      </a:r>
                      <a:r>
                        <a:rPr lang="zh-TW" altLang="en-US" sz="1600" dirty="0">
                          <a:solidFill>
                            <a:schemeClr val="tx1"/>
                          </a:solidFill>
                        </a:rPr>
                        <a:t>𝜆</a:t>
                      </a:r>
                      <a:r>
                        <a:rPr lang="en-US" altLang="zh-TW" sz="1600" dirty="0">
                          <a:solidFill>
                            <a:schemeClr val="tx1"/>
                          </a:solidFill>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FFFF"/>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rPr>
                        <a:t>𝑐 ∈ 𝑅𝑞 ← </a:t>
                      </a:r>
                      <a:r>
                        <a:rPr lang="en-US" altLang="zh-TW" sz="1600" dirty="0" err="1">
                          <a:solidFill>
                            <a:schemeClr val="tx1"/>
                          </a:solidFill>
                        </a:rPr>
                        <a:t>SampleInBall</a:t>
                      </a:r>
                      <a:r>
                        <a:rPr lang="en-US" altLang="zh-TW" sz="1600" dirty="0">
                          <a:solidFill>
                            <a:schemeClr val="tx1"/>
                          </a:solidFill>
                        </a:rPr>
                        <a:t>(</a:t>
                      </a:r>
                      <a:r>
                        <a:rPr lang="zh-TW" altLang="en-US" sz="1600" dirty="0">
                          <a:solidFill>
                            <a:schemeClr val="tx1"/>
                          </a:solidFill>
                        </a:rPr>
                        <a:t>𝑐 </a:t>
                      </a:r>
                      <a:r>
                        <a:rPr lang="en-US" altLang="zh-TW" sz="1600" dirty="0">
                          <a:solidFill>
                            <a:schemeClr val="tx1"/>
                          </a:solidFill>
                        </a:rPr>
                        <a:t>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99FF"/>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19875">
                <a:tc rowSpan="3">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552511">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chemeClr val="tx1"/>
                          </a:solidFill>
                        </a:rPr>
                        <a:t>𝜇 ← </a:t>
                      </a:r>
                      <a:r>
                        <a:rPr lang="en-US" altLang="zh-TW" sz="1600" dirty="0">
                          <a:solidFill>
                            <a:schemeClr val="tx1"/>
                          </a:solidFill>
                        </a:rPr>
                        <a:t>H(</a:t>
                      </a:r>
                      <a:r>
                        <a:rPr lang="en-US" altLang="zh-TW" sz="1600" dirty="0" err="1">
                          <a:solidFill>
                            <a:schemeClr val="tx1"/>
                          </a:solidFill>
                        </a:rPr>
                        <a:t>BytesToBits</a:t>
                      </a:r>
                      <a:r>
                        <a:rPr lang="en-US" altLang="zh-TW" sz="1600" dirty="0">
                          <a:solidFill>
                            <a:schemeClr val="tx1"/>
                          </a:solidFill>
                        </a:rPr>
                        <a:t>(</a:t>
                      </a:r>
                      <a:r>
                        <a:rPr lang="zh-TW" altLang="en-US" sz="1600" dirty="0">
                          <a:solidFill>
                            <a:schemeClr val="tx1"/>
                          </a:solidFill>
                        </a:rPr>
                        <a:t>𝑡𝑟</a:t>
                      </a:r>
                      <a:r>
                        <a:rPr lang="en-US" altLang="zh-TW" sz="1600" dirty="0">
                          <a:solidFill>
                            <a:schemeClr val="tx1"/>
                          </a:solidFill>
                        </a:rPr>
                        <a:t>)||</a:t>
                      </a:r>
                      <a:r>
                        <a:rPr lang="zh-TW" altLang="en-US" sz="1600" dirty="0">
                          <a:solidFill>
                            <a:schemeClr val="tx1"/>
                          </a:solidFill>
                        </a:rPr>
                        <a:t>𝑀</a:t>
                      </a:r>
                      <a:r>
                        <a:rPr lang="en-US" altLang="zh-TW" sz="1600" dirty="0">
                          <a:solidFill>
                            <a:schemeClr val="tx1"/>
                          </a:solidFill>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19875">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𝑐 ∈ 𝑅𝑞 ← </a:t>
                      </a:r>
                      <a:r>
                        <a:rPr lang="en-US" altLang="zh-TW" sz="1600" dirty="0" err="1"/>
                        <a:t>SampleInBall</a:t>
                      </a:r>
                      <a:r>
                        <a:rPr lang="en-US" altLang="zh-TW" sz="1600" dirty="0"/>
                        <a:t>(</a:t>
                      </a:r>
                      <a:r>
                        <a:rPr lang="zh-TW" altLang="en-US" sz="1600" dirty="0"/>
                        <a:t>𝑐 </a:t>
                      </a:r>
                      <a:r>
                        <a:rPr lang="en-US" altLang="zh-TW" sz="1600" dirty="0"/>
                        <a:t>tilde)</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pic>
        <p:nvPicPr>
          <p:cNvPr id="10" name="圖片 9">
            <a:extLst>
              <a:ext uri="{FF2B5EF4-FFF2-40B4-BE49-F238E27FC236}">
                <a16:creationId xmlns:a16="http://schemas.microsoft.com/office/drawing/2014/main" id="{FE2C13B7-5EA0-EF87-1324-6210A4762DA3}"/>
              </a:ext>
            </a:extLst>
          </p:cNvPr>
          <p:cNvPicPr>
            <a:picLocks noChangeAspect="1"/>
          </p:cNvPicPr>
          <p:nvPr/>
        </p:nvPicPr>
        <p:blipFill>
          <a:blip r:embed="rId3"/>
          <a:stretch>
            <a:fillRect/>
          </a:stretch>
        </p:blipFill>
        <p:spPr>
          <a:xfrm>
            <a:off x="3145093" y="-829182"/>
            <a:ext cx="8830907" cy="362001"/>
          </a:xfrm>
          <a:prstGeom prst="rect">
            <a:avLst/>
          </a:prstGeom>
        </p:spPr>
      </p:pic>
      <p:pic>
        <p:nvPicPr>
          <p:cNvPr id="18" name="圖片 17">
            <a:extLst>
              <a:ext uri="{FF2B5EF4-FFF2-40B4-BE49-F238E27FC236}">
                <a16:creationId xmlns:a16="http://schemas.microsoft.com/office/drawing/2014/main" id="{047F2A16-53F9-F98D-9108-A2D8F2658195}"/>
              </a:ext>
            </a:extLst>
          </p:cNvPr>
          <p:cNvPicPr>
            <a:picLocks noChangeAspect="1"/>
          </p:cNvPicPr>
          <p:nvPr/>
        </p:nvPicPr>
        <p:blipFill>
          <a:blip r:embed="rId4"/>
          <a:stretch>
            <a:fillRect/>
          </a:stretch>
        </p:blipFill>
        <p:spPr>
          <a:xfrm>
            <a:off x="3145093" y="-386596"/>
            <a:ext cx="1914792" cy="314369"/>
          </a:xfrm>
          <a:prstGeom prst="rect">
            <a:avLst/>
          </a:prstGeom>
        </p:spPr>
      </p:pic>
      <p:grpSp>
        <p:nvGrpSpPr>
          <p:cNvPr id="27" name="群組 26">
            <a:extLst>
              <a:ext uri="{FF2B5EF4-FFF2-40B4-BE49-F238E27FC236}">
                <a16:creationId xmlns:a16="http://schemas.microsoft.com/office/drawing/2014/main" id="{A2E27FC0-37B3-109C-9A8E-9E523AAFC0C4}"/>
              </a:ext>
            </a:extLst>
          </p:cNvPr>
          <p:cNvGrpSpPr/>
          <p:nvPr/>
        </p:nvGrpSpPr>
        <p:grpSpPr>
          <a:xfrm>
            <a:off x="12341869" y="100643"/>
            <a:ext cx="6812515" cy="4124286"/>
            <a:chOff x="12341869" y="100643"/>
            <a:chExt cx="6812515" cy="4124286"/>
          </a:xfrm>
        </p:grpSpPr>
        <p:pic>
          <p:nvPicPr>
            <p:cNvPr id="20" name="圖片 19">
              <a:extLst>
                <a:ext uri="{FF2B5EF4-FFF2-40B4-BE49-F238E27FC236}">
                  <a16:creationId xmlns:a16="http://schemas.microsoft.com/office/drawing/2014/main" id="{8AE5CDFA-AA3D-1269-AE6E-A39443317D23}"/>
                </a:ext>
              </a:extLst>
            </p:cNvPr>
            <p:cNvPicPr>
              <a:picLocks noChangeAspect="1"/>
            </p:cNvPicPr>
            <p:nvPr/>
          </p:nvPicPr>
          <p:blipFill>
            <a:blip r:embed="rId5"/>
            <a:stretch>
              <a:fillRect/>
            </a:stretch>
          </p:blipFill>
          <p:spPr>
            <a:xfrm>
              <a:off x="12341869" y="100643"/>
              <a:ext cx="6812515" cy="4124286"/>
            </a:xfrm>
            <a:prstGeom prst="rect">
              <a:avLst/>
            </a:prstGeom>
          </p:spPr>
        </p:pic>
        <p:pic>
          <p:nvPicPr>
            <p:cNvPr id="23" name="圖片 22">
              <a:extLst>
                <a:ext uri="{FF2B5EF4-FFF2-40B4-BE49-F238E27FC236}">
                  <a16:creationId xmlns:a16="http://schemas.microsoft.com/office/drawing/2014/main" id="{917C4267-A1E3-949C-C8F4-21D10C7A8EBE}"/>
                </a:ext>
              </a:extLst>
            </p:cNvPr>
            <p:cNvPicPr>
              <a:picLocks noChangeAspect="1"/>
            </p:cNvPicPr>
            <p:nvPr/>
          </p:nvPicPr>
          <p:blipFill>
            <a:blip r:embed="rId6"/>
            <a:stretch>
              <a:fillRect/>
            </a:stretch>
          </p:blipFill>
          <p:spPr>
            <a:xfrm>
              <a:off x="15033989" y="864301"/>
              <a:ext cx="3886742" cy="219106"/>
            </a:xfrm>
            <a:prstGeom prst="rect">
              <a:avLst/>
            </a:prstGeom>
          </p:spPr>
        </p:pic>
        <p:pic>
          <p:nvPicPr>
            <p:cNvPr id="26" name="圖片 25">
              <a:extLst>
                <a:ext uri="{FF2B5EF4-FFF2-40B4-BE49-F238E27FC236}">
                  <a16:creationId xmlns:a16="http://schemas.microsoft.com/office/drawing/2014/main" id="{55871D8F-EF09-4C30-F2B2-FB4FA7B83B21}"/>
                </a:ext>
              </a:extLst>
            </p:cNvPr>
            <p:cNvPicPr>
              <a:picLocks noChangeAspect="1"/>
            </p:cNvPicPr>
            <p:nvPr/>
          </p:nvPicPr>
          <p:blipFill>
            <a:blip r:embed="rId7"/>
            <a:stretch>
              <a:fillRect/>
            </a:stretch>
          </p:blipFill>
          <p:spPr>
            <a:xfrm>
              <a:off x="14981594" y="1154127"/>
              <a:ext cx="3991532" cy="200053"/>
            </a:xfrm>
            <a:prstGeom prst="rect">
              <a:avLst/>
            </a:prstGeom>
          </p:spPr>
        </p:pic>
      </p:grpSp>
      <p:pic>
        <p:nvPicPr>
          <p:cNvPr id="29" name="圖片 28">
            <a:extLst>
              <a:ext uri="{FF2B5EF4-FFF2-40B4-BE49-F238E27FC236}">
                <a16:creationId xmlns:a16="http://schemas.microsoft.com/office/drawing/2014/main" id="{BF678CD3-5C6E-6EC0-C959-CCDC8289854C}"/>
              </a:ext>
            </a:extLst>
          </p:cNvPr>
          <p:cNvPicPr>
            <a:picLocks noChangeAspect="1"/>
          </p:cNvPicPr>
          <p:nvPr/>
        </p:nvPicPr>
        <p:blipFill>
          <a:blip r:embed="rId8"/>
          <a:stretch>
            <a:fillRect/>
          </a:stretch>
        </p:blipFill>
        <p:spPr>
          <a:xfrm>
            <a:off x="12822343" y="4632305"/>
            <a:ext cx="3029373" cy="333422"/>
          </a:xfrm>
          <a:prstGeom prst="rect">
            <a:avLst/>
          </a:prstGeom>
        </p:spPr>
      </p:pic>
      <p:sp>
        <p:nvSpPr>
          <p:cNvPr id="32" name="文字方塊 31">
            <a:extLst>
              <a:ext uri="{FF2B5EF4-FFF2-40B4-BE49-F238E27FC236}">
                <a16:creationId xmlns:a16="http://schemas.microsoft.com/office/drawing/2014/main" id="{4C7CD37C-B341-1BF8-ED97-0F5C828D760F}"/>
              </a:ext>
            </a:extLst>
          </p:cNvPr>
          <p:cNvSpPr txBox="1"/>
          <p:nvPr/>
        </p:nvSpPr>
        <p:spPr>
          <a:xfrm>
            <a:off x="13201650" y="5292090"/>
            <a:ext cx="5186035" cy="369332"/>
          </a:xfrm>
          <a:prstGeom prst="rect">
            <a:avLst/>
          </a:prstGeom>
          <a:noFill/>
        </p:spPr>
        <p:txBody>
          <a:bodyPr wrap="none" rtlCol="0">
            <a:spAutoFit/>
          </a:bodyPr>
          <a:lstStyle/>
          <a:p>
            <a:r>
              <a:rPr lang="en-US" altLang="zh-TW" dirty="0"/>
              <a:t>32+32</a:t>
            </a:r>
            <a:r>
              <a:rPr lang="zh-TW" altLang="en-US" dirty="0"/>
              <a:t>𝑘</a:t>
            </a:r>
            <a:r>
              <a:rPr lang="en-US" altLang="zh-TW" dirty="0"/>
              <a:t>(</a:t>
            </a:r>
            <a:r>
              <a:rPr lang="en-US" altLang="zh-TW" dirty="0" err="1"/>
              <a:t>bitlen</a:t>
            </a:r>
            <a:r>
              <a:rPr lang="en-US" altLang="zh-TW" dirty="0"/>
              <a:t> (</a:t>
            </a:r>
            <a:r>
              <a:rPr lang="zh-TW" altLang="en-US" dirty="0"/>
              <a:t>𝑞−</a:t>
            </a:r>
            <a:r>
              <a:rPr lang="en-US" altLang="zh-TW" dirty="0"/>
              <a:t>1)−</a:t>
            </a:r>
            <a:r>
              <a:rPr lang="zh-TW" altLang="en-US" dirty="0"/>
              <a:t>𝑑</a:t>
            </a:r>
            <a:r>
              <a:rPr lang="en-US" altLang="zh-TW" dirty="0"/>
              <a:t>) = 32+32*4(23-13) = 1312</a:t>
            </a:r>
            <a:endParaRPr lang="zh-TW" altLang="en-US" dirty="0"/>
          </a:p>
        </p:txBody>
      </p:sp>
      <p:pic>
        <p:nvPicPr>
          <p:cNvPr id="5" name="圖片 4">
            <a:extLst>
              <a:ext uri="{FF2B5EF4-FFF2-40B4-BE49-F238E27FC236}">
                <a16:creationId xmlns:a16="http://schemas.microsoft.com/office/drawing/2014/main" id="{652B023C-E396-8DBA-83F4-DD62BB91B6C4}"/>
              </a:ext>
            </a:extLst>
          </p:cNvPr>
          <p:cNvPicPr>
            <a:picLocks noChangeAspect="1"/>
          </p:cNvPicPr>
          <p:nvPr/>
        </p:nvPicPr>
        <p:blipFill>
          <a:blip r:embed="rId9"/>
          <a:stretch>
            <a:fillRect/>
          </a:stretch>
        </p:blipFill>
        <p:spPr>
          <a:xfrm>
            <a:off x="0" y="7428844"/>
            <a:ext cx="6592220" cy="2772162"/>
          </a:xfrm>
          <a:prstGeom prst="rect">
            <a:avLst/>
          </a:prstGeom>
        </p:spPr>
      </p:pic>
      <p:grpSp>
        <p:nvGrpSpPr>
          <p:cNvPr id="42" name="群組 41">
            <a:extLst>
              <a:ext uri="{FF2B5EF4-FFF2-40B4-BE49-F238E27FC236}">
                <a16:creationId xmlns:a16="http://schemas.microsoft.com/office/drawing/2014/main" id="{A353DBD0-368C-6BE0-6CE1-88232C8645EB}"/>
              </a:ext>
            </a:extLst>
          </p:cNvPr>
          <p:cNvGrpSpPr/>
          <p:nvPr/>
        </p:nvGrpSpPr>
        <p:grpSpPr>
          <a:xfrm>
            <a:off x="462947" y="8130058"/>
            <a:ext cx="3523320" cy="1252800"/>
            <a:chOff x="462947" y="8130058"/>
            <a:chExt cx="3523320" cy="1252800"/>
          </a:xfrm>
        </p:grpSpPr>
        <mc:AlternateContent xmlns:mc="http://schemas.openxmlformats.org/markup-compatibility/2006" xmlns:p14="http://schemas.microsoft.com/office/powerpoint/2010/main">
          <mc:Choice Requires="p14">
            <p:contentPart p14:bwMode="auto" r:id="rId10">
              <p14:nvContentPartPr>
                <p14:cNvPr id="7" name="筆跡 6">
                  <a:extLst>
                    <a:ext uri="{FF2B5EF4-FFF2-40B4-BE49-F238E27FC236}">
                      <a16:creationId xmlns:a16="http://schemas.microsoft.com/office/drawing/2014/main" id="{E8B9E0DA-4666-A592-18B3-1028A7C7E6B0}"/>
                    </a:ext>
                  </a:extLst>
                </p14:cNvPr>
                <p14:cNvContentPartPr/>
                <p14:nvPr/>
              </p14:nvContentPartPr>
              <p14:xfrm>
                <a:off x="462947" y="9077218"/>
                <a:ext cx="496800" cy="305640"/>
              </p14:xfrm>
            </p:contentPart>
          </mc:Choice>
          <mc:Fallback xmlns="">
            <p:pic>
              <p:nvPicPr>
                <p:cNvPr id="7" name="筆跡 6">
                  <a:extLst>
                    <a:ext uri="{FF2B5EF4-FFF2-40B4-BE49-F238E27FC236}">
                      <a16:creationId xmlns:a16="http://schemas.microsoft.com/office/drawing/2014/main" id="{E8B9E0DA-4666-A592-18B3-1028A7C7E6B0}"/>
                    </a:ext>
                  </a:extLst>
                </p:cNvPr>
                <p:cNvPicPr/>
                <p:nvPr/>
              </p:nvPicPr>
              <p:blipFill>
                <a:blip r:embed="rId11"/>
                <a:stretch>
                  <a:fillRect/>
                </a:stretch>
              </p:blipFill>
              <p:spPr>
                <a:xfrm>
                  <a:off x="456827" y="9071098"/>
                  <a:ext cx="5090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筆跡 7">
                  <a:extLst>
                    <a:ext uri="{FF2B5EF4-FFF2-40B4-BE49-F238E27FC236}">
                      <a16:creationId xmlns:a16="http://schemas.microsoft.com/office/drawing/2014/main" id="{9C9C3DE6-735A-1D2E-7CC8-7005988D9BCE}"/>
                    </a:ext>
                  </a:extLst>
                </p14:cNvPr>
                <p14:cNvContentPartPr/>
                <p14:nvPr/>
              </p14:nvContentPartPr>
              <p14:xfrm>
                <a:off x="1034987" y="8989018"/>
                <a:ext cx="1287720" cy="133560"/>
              </p14:xfrm>
            </p:contentPart>
          </mc:Choice>
          <mc:Fallback xmlns="">
            <p:pic>
              <p:nvPicPr>
                <p:cNvPr id="8" name="筆跡 7">
                  <a:extLst>
                    <a:ext uri="{FF2B5EF4-FFF2-40B4-BE49-F238E27FC236}">
                      <a16:creationId xmlns:a16="http://schemas.microsoft.com/office/drawing/2014/main" id="{9C9C3DE6-735A-1D2E-7CC8-7005988D9BCE}"/>
                    </a:ext>
                  </a:extLst>
                </p:cNvPr>
                <p:cNvPicPr/>
                <p:nvPr/>
              </p:nvPicPr>
              <p:blipFill>
                <a:blip r:embed="rId13"/>
                <a:stretch>
                  <a:fillRect/>
                </a:stretch>
              </p:blipFill>
              <p:spPr>
                <a:xfrm>
                  <a:off x="1028867" y="8982898"/>
                  <a:ext cx="1299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筆跡 8">
                  <a:extLst>
                    <a:ext uri="{FF2B5EF4-FFF2-40B4-BE49-F238E27FC236}">
                      <a16:creationId xmlns:a16="http://schemas.microsoft.com/office/drawing/2014/main" id="{18A9A7EA-892C-6845-9584-2C57750D03F8}"/>
                    </a:ext>
                  </a:extLst>
                </p14:cNvPr>
                <p14:cNvContentPartPr/>
                <p14:nvPr/>
              </p14:nvContentPartPr>
              <p14:xfrm>
                <a:off x="2279867" y="8912338"/>
                <a:ext cx="150480" cy="190080"/>
              </p14:xfrm>
            </p:contentPart>
          </mc:Choice>
          <mc:Fallback xmlns="">
            <p:pic>
              <p:nvPicPr>
                <p:cNvPr id="9" name="筆跡 8">
                  <a:extLst>
                    <a:ext uri="{FF2B5EF4-FFF2-40B4-BE49-F238E27FC236}">
                      <a16:creationId xmlns:a16="http://schemas.microsoft.com/office/drawing/2014/main" id="{18A9A7EA-892C-6845-9584-2C57750D03F8}"/>
                    </a:ext>
                  </a:extLst>
                </p:cNvPr>
                <p:cNvPicPr/>
                <p:nvPr/>
              </p:nvPicPr>
              <p:blipFill>
                <a:blip r:embed="rId15"/>
                <a:stretch>
                  <a:fillRect/>
                </a:stretch>
              </p:blipFill>
              <p:spPr>
                <a:xfrm>
                  <a:off x="2273747" y="8906218"/>
                  <a:ext cx="162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46D27CF3-5C82-D509-4602-DF8C9A72936B}"/>
                    </a:ext>
                  </a:extLst>
                </p14:cNvPr>
                <p14:cNvContentPartPr/>
                <p14:nvPr/>
              </p14:nvContentPartPr>
              <p14:xfrm>
                <a:off x="1067027" y="8216818"/>
                <a:ext cx="642240" cy="321840"/>
              </p14:xfrm>
            </p:contentPart>
          </mc:Choice>
          <mc:Fallback xmlns="">
            <p:pic>
              <p:nvPicPr>
                <p:cNvPr id="12" name="筆跡 11">
                  <a:extLst>
                    <a:ext uri="{FF2B5EF4-FFF2-40B4-BE49-F238E27FC236}">
                      <a16:creationId xmlns:a16="http://schemas.microsoft.com/office/drawing/2014/main" id="{46D27CF3-5C82-D509-4602-DF8C9A72936B}"/>
                    </a:ext>
                  </a:extLst>
                </p:cNvPr>
                <p:cNvPicPr/>
                <p:nvPr/>
              </p:nvPicPr>
              <p:blipFill>
                <a:blip r:embed="rId17"/>
                <a:stretch>
                  <a:fillRect/>
                </a:stretch>
              </p:blipFill>
              <p:spPr>
                <a:xfrm>
                  <a:off x="1060907" y="8210698"/>
                  <a:ext cx="6544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2174049D-6728-CB1D-6E32-B18F3074F428}"/>
                    </a:ext>
                  </a:extLst>
                </p14:cNvPr>
                <p14:cNvContentPartPr/>
                <p14:nvPr/>
              </p14:nvContentPartPr>
              <p14:xfrm>
                <a:off x="2719067" y="9098818"/>
                <a:ext cx="268200" cy="225360"/>
              </p14:xfrm>
            </p:contentPart>
          </mc:Choice>
          <mc:Fallback xmlns="">
            <p:pic>
              <p:nvPicPr>
                <p:cNvPr id="13" name="筆跡 12">
                  <a:extLst>
                    <a:ext uri="{FF2B5EF4-FFF2-40B4-BE49-F238E27FC236}">
                      <a16:creationId xmlns:a16="http://schemas.microsoft.com/office/drawing/2014/main" id="{2174049D-6728-CB1D-6E32-B18F3074F428}"/>
                    </a:ext>
                  </a:extLst>
                </p:cNvPr>
                <p:cNvPicPr/>
                <p:nvPr/>
              </p:nvPicPr>
              <p:blipFill>
                <a:blip r:embed="rId19"/>
                <a:stretch>
                  <a:fillRect/>
                </a:stretch>
              </p:blipFill>
              <p:spPr>
                <a:xfrm>
                  <a:off x="2712947" y="9092698"/>
                  <a:ext cx="280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E84BFDE8-1035-4716-9A4D-90BF73E5C2C1}"/>
                    </a:ext>
                  </a:extLst>
                </p14:cNvPr>
                <p14:cNvContentPartPr/>
                <p14:nvPr/>
              </p14:nvContentPartPr>
              <p14:xfrm>
                <a:off x="2555267" y="8802178"/>
                <a:ext cx="122760" cy="187920"/>
              </p14:xfrm>
            </p:contentPart>
          </mc:Choice>
          <mc:Fallback xmlns="">
            <p:pic>
              <p:nvPicPr>
                <p:cNvPr id="14" name="筆跡 13">
                  <a:extLst>
                    <a:ext uri="{FF2B5EF4-FFF2-40B4-BE49-F238E27FC236}">
                      <a16:creationId xmlns:a16="http://schemas.microsoft.com/office/drawing/2014/main" id="{E84BFDE8-1035-4716-9A4D-90BF73E5C2C1}"/>
                    </a:ext>
                  </a:extLst>
                </p:cNvPr>
                <p:cNvPicPr/>
                <p:nvPr/>
              </p:nvPicPr>
              <p:blipFill>
                <a:blip r:embed="rId21"/>
                <a:stretch>
                  <a:fillRect/>
                </a:stretch>
              </p:blipFill>
              <p:spPr>
                <a:xfrm>
                  <a:off x="2549147" y="8796058"/>
                  <a:ext cx="135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1A3C970B-FD29-11EA-D1BA-02D272785E22}"/>
                    </a:ext>
                  </a:extLst>
                </p14:cNvPr>
                <p14:cNvContentPartPr/>
                <p14:nvPr/>
              </p14:nvContentPartPr>
              <p14:xfrm>
                <a:off x="2709347" y="8802178"/>
                <a:ext cx="184320" cy="102600"/>
              </p14:xfrm>
            </p:contentPart>
          </mc:Choice>
          <mc:Fallback xmlns="">
            <p:pic>
              <p:nvPicPr>
                <p:cNvPr id="15" name="筆跡 14">
                  <a:extLst>
                    <a:ext uri="{FF2B5EF4-FFF2-40B4-BE49-F238E27FC236}">
                      <a16:creationId xmlns:a16="http://schemas.microsoft.com/office/drawing/2014/main" id="{1A3C970B-FD29-11EA-D1BA-02D272785E22}"/>
                    </a:ext>
                  </a:extLst>
                </p:cNvPr>
                <p:cNvPicPr/>
                <p:nvPr/>
              </p:nvPicPr>
              <p:blipFill>
                <a:blip r:embed="rId23"/>
                <a:stretch>
                  <a:fillRect/>
                </a:stretch>
              </p:blipFill>
              <p:spPr>
                <a:xfrm>
                  <a:off x="2703227" y="8796058"/>
                  <a:ext cx="196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44748B56-E633-2C69-0884-6C626102D747}"/>
                    </a:ext>
                  </a:extLst>
                </p14:cNvPr>
                <p14:cNvContentPartPr/>
                <p14:nvPr/>
              </p14:nvContentPartPr>
              <p14:xfrm>
                <a:off x="2786747" y="8757898"/>
                <a:ext cx="75600" cy="221760"/>
              </p14:xfrm>
            </p:contentPart>
          </mc:Choice>
          <mc:Fallback xmlns="">
            <p:pic>
              <p:nvPicPr>
                <p:cNvPr id="16" name="筆跡 15">
                  <a:extLst>
                    <a:ext uri="{FF2B5EF4-FFF2-40B4-BE49-F238E27FC236}">
                      <a16:creationId xmlns:a16="http://schemas.microsoft.com/office/drawing/2014/main" id="{44748B56-E633-2C69-0884-6C626102D747}"/>
                    </a:ext>
                  </a:extLst>
                </p:cNvPr>
                <p:cNvPicPr/>
                <p:nvPr/>
              </p:nvPicPr>
              <p:blipFill>
                <a:blip r:embed="rId25"/>
                <a:stretch>
                  <a:fillRect/>
                </a:stretch>
              </p:blipFill>
              <p:spPr>
                <a:xfrm>
                  <a:off x="2780627" y="8751778"/>
                  <a:ext cx="8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8E587618-9369-5A08-A99D-2DEEF7EE278F}"/>
                    </a:ext>
                  </a:extLst>
                </p14:cNvPr>
                <p14:cNvContentPartPr/>
                <p14:nvPr/>
              </p14:nvContentPartPr>
              <p14:xfrm>
                <a:off x="2919227" y="8857618"/>
                <a:ext cx="154080" cy="55080"/>
              </p14:xfrm>
            </p:contentPart>
          </mc:Choice>
          <mc:Fallback xmlns="">
            <p:pic>
              <p:nvPicPr>
                <p:cNvPr id="17" name="筆跡 16">
                  <a:extLst>
                    <a:ext uri="{FF2B5EF4-FFF2-40B4-BE49-F238E27FC236}">
                      <a16:creationId xmlns:a16="http://schemas.microsoft.com/office/drawing/2014/main" id="{8E587618-9369-5A08-A99D-2DEEF7EE278F}"/>
                    </a:ext>
                  </a:extLst>
                </p:cNvPr>
                <p:cNvPicPr/>
                <p:nvPr/>
              </p:nvPicPr>
              <p:blipFill>
                <a:blip r:embed="rId27"/>
                <a:stretch>
                  <a:fillRect/>
                </a:stretch>
              </p:blipFill>
              <p:spPr>
                <a:xfrm>
                  <a:off x="2913107" y="8851498"/>
                  <a:ext cx="1663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筆跡 18">
                  <a:extLst>
                    <a:ext uri="{FF2B5EF4-FFF2-40B4-BE49-F238E27FC236}">
                      <a16:creationId xmlns:a16="http://schemas.microsoft.com/office/drawing/2014/main" id="{BC9A5BDB-16C6-7E34-18B0-B9AAA524C0FE}"/>
                    </a:ext>
                  </a:extLst>
                </p14:cNvPr>
                <p14:cNvContentPartPr/>
                <p14:nvPr/>
              </p14:nvContentPartPr>
              <p14:xfrm>
                <a:off x="2974307" y="8791378"/>
                <a:ext cx="118800" cy="139320"/>
              </p14:xfrm>
            </p:contentPart>
          </mc:Choice>
          <mc:Fallback xmlns="">
            <p:pic>
              <p:nvPicPr>
                <p:cNvPr id="19" name="筆跡 18">
                  <a:extLst>
                    <a:ext uri="{FF2B5EF4-FFF2-40B4-BE49-F238E27FC236}">
                      <a16:creationId xmlns:a16="http://schemas.microsoft.com/office/drawing/2014/main" id="{BC9A5BDB-16C6-7E34-18B0-B9AAA524C0FE}"/>
                    </a:ext>
                  </a:extLst>
                </p:cNvPr>
                <p:cNvPicPr/>
                <p:nvPr/>
              </p:nvPicPr>
              <p:blipFill>
                <a:blip r:embed="rId29"/>
                <a:stretch>
                  <a:fillRect/>
                </a:stretch>
              </p:blipFill>
              <p:spPr>
                <a:xfrm>
                  <a:off x="2968187" y="8785258"/>
                  <a:ext cx="13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8CFE3792-218D-B987-B049-A64BDEDECEFE}"/>
                    </a:ext>
                  </a:extLst>
                </p14:cNvPr>
                <p14:cNvContentPartPr/>
                <p14:nvPr/>
              </p14:nvContentPartPr>
              <p14:xfrm>
                <a:off x="3183467" y="8769058"/>
                <a:ext cx="141480" cy="113400"/>
              </p14:xfrm>
            </p:contentPart>
          </mc:Choice>
          <mc:Fallback xmlns="">
            <p:pic>
              <p:nvPicPr>
                <p:cNvPr id="21" name="筆跡 20">
                  <a:extLst>
                    <a:ext uri="{FF2B5EF4-FFF2-40B4-BE49-F238E27FC236}">
                      <a16:creationId xmlns:a16="http://schemas.microsoft.com/office/drawing/2014/main" id="{8CFE3792-218D-B987-B049-A64BDEDECEFE}"/>
                    </a:ext>
                  </a:extLst>
                </p:cNvPr>
                <p:cNvPicPr/>
                <p:nvPr/>
              </p:nvPicPr>
              <p:blipFill>
                <a:blip r:embed="rId31"/>
                <a:stretch>
                  <a:fillRect/>
                </a:stretch>
              </p:blipFill>
              <p:spPr>
                <a:xfrm>
                  <a:off x="3177347" y="8762938"/>
                  <a:ext cx="153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396F8B10-9B05-9979-5167-AF551106F3C5}"/>
                    </a:ext>
                  </a:extLst>
                </p14:cNvPr>
                <p14:cNvContentPartPr/>
                <p14:nvPr/>
              </p14:nvContentPartPr>
              <p14:xfrm>
                <a:off x="3337547" y="8614618"/>
                <a:ext cx="162000" cy="215280"/>
              </p14:xfrm>
            </p:contentPart>
          </mc:Choice>
          <mc:Fallback xmlns="">
            <p:pic>
              <p:nvPicPr>
                <p:cNvPr id="22" name="筆跡 21">
                  <a:extLst>
                    <a:ext uri="{FF2B5EF4-FFF2-40B4-BE49-F238E27FC236}">
                      <a16:creationId xmlns:a16="http://schemas.microsoft.com/office/drawing/2014/main" id="{396F8B10-9B05-9979-5167-AF551106F3C5}"/>
                    </a:ext>
                  </a:extLst>
                </p:cNvPr>
                <p:cNvPicPr/>
                <p:nvPr/>
              </p:nvPicPr>
              <p:blipFill>
                <a:blip r:embed="rId33"/>
                <a:stretch>
                  <a:fillRect/>
                </a:stretch>
              </p:blipFill>
              <p:spPr>
                <a:xfrm>
                  <a:off x="3331427" y="8608498"/>
                  <a:ext cx="174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7886DFB9-A9E1-D175-3C53-60FAEE48E1C4}"/>
                    </a:ext>
                  </a:extLst>
                </p14:cNvPr>
                <p14:cNvContentPartPr/>
                <p14:nvPr/>
              </p14:nvContentPartPr>
              <p14:xfrm>
                <a:off x="3535907" y="8725138"/>
                <a:ext cx="95400" cy="65160"/>
              </p14:xfrm>
            </p:contentPart>
          </mc:Choice>
          <mc:Fallback xmlns="">
            <p:pic>
              <p:nvPicPr>
                <p:cNvPr id="24" name="筆跡 23">
                  <a:extLst>
                    <a:ext uri="{FF2B5EF4-FFF2-40B4-BE49-F238E27FC236}">
                      <a16:creationId xmlns:a16="http://schemas.microsoft.com/office/drawing/2014/main" id="{7886DFB9-A9E1-D175-3C53-60FAEE48E1C4}"/>
                    </a:ext>
                  </a:extLst>
                </p:cNvPr>
                <p:cNvPicPr/>
                <p:nvPr/>
              </p:nvPicPr>
              <p:blipFill>
                <a:blip r:embed="rId35"/>
                <a:stretch>
                  <a:fillRect/>
                </a:stretch>
              </p:blipFill>
              <p:spPr>
                <a:xfrm>
                  <a:off x="3529787" y="8719018"/>
                  <a:ext cx="107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4D9C4E64-DDBE-35D6-BD59-1887D8ABADF5}"/>
                    </a:ext>
                  </a:extLst>
                </p14:cNvPr>
                <p14:cNvContentPartPr/>
                <p14:nvPr/>
              </p14:nvContentPartPr>
              <p14:xfrm>
                <a:off x="3646067" y="8735938"/>
                <a:ext cx="35640" cy="398520"/>
              </p14:xfrm>
            </p:contentPart>
          </mc:Choice>
          <mc:Fallback xmlns="">
            <p:pic>
              <p:nvPicPr>
                <p:cNvPr id="25" name="筆跡 24">
                  <a:extLst>
                    <a:ext uri="{FF2B5EF4-FFF2-40B4-BE49-F238E27FC236}">
                      <a16:creationId xmlns:a16="http://schemas.microsoft.com/office/drawing/2014/main" id="{4D9C4E64-DDBE-35D6-BD59-1887D8ABADF5}"/>
                    </a:ext>
                  </a:extLst>
                </p:cNvPr>
                <p:cNvPicPr/>
                <p:nvPr/>
              </p:nvPicPr>
              <p:blipFill>
                <a:blip r:embed="rId37"/>
                <a:stretch>
                  <a:fillRect/>
                </a:stretch>
              </p:blipFill>
              <p:spPr>
                <a:xfrm>
                  <a:off x="3639947" y="8729818"/>
                  <a:ext cx="478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E6EEAA23-6257-2793-BF4D-C099647741B8}"/>
                    </a:ext>
                  </a:extLst>
                </p14:cNvPr>
                <p14:cNvContentPartPr/>
                <p14:nvPr/>
              </p14:nvContentPartPr>
              <p14:xfrm>
                <a:off x="3712307" y="8647738"/>
                <a:ext cx="109080" cy="11520"/>
              </p14:xfrm>
            </p:contentPart>
          </mc:Choice>
          <mc:Fallback xmlns="">
            <p:pic>
              <p:nvPicPr>
                <p:cNvPr id="28" name="筆跡 27">
                  <a:extLst>
                    <a:ext uri="{FF2B5EF4-FFF2-40B4-BE49-F238E27FC236}">
                      <a16:creationId xmlns:a16="http://schemas.microsoft.com/office/drawing/2014/main" id="{E6EEAA23-6257-2793-BF4D-C099647741B8}"/>
                    </a:ext>
                  </a:extLst>
                </p:cNvPr>
                <p:cNvPicPr/>
                <p:nvPr/>
              </p:nvPicPr>
              <p:blipFill>
                <a:blip r:embed="rId39"/>
                <a:stretch>
                  <a:fillRect/>
                </a:stretch>
              </p:blipFill>
              <p:spPr>
                <a:xfrm>
                  <a:off x="3706187" y="8641618"/>
                  <a:ext cx="121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2DE8AEA4-8981-A791-7065-BE7F5DC30947}"/>
                    </a:ext>
                  </a:extLst>
                </p14:cNvPr>
                <p14:cNvContentPartPr/>
                <p14:nvPr/>
              </p14:nvContentPartPr>
              <p14:xfrm>
                <a:off x="3789347" y="8592658"/>
                <a:ext cx="4680" cy="171360"/>
              </p14:xfrm>
            </p:contentPart>
          </mc:Choice>
          <mc:Fallback xmlns="">
            <p:pic>
              <p:nvPicPr>
                <p:cNvPr id="31" name="筆跡 30">
                  <a:extLst>
                    <a:ext uri="{FF2B5EF4-FFF2-40B4-BE49-F238E27FC236}">
                      <a16:creationId xmlns:a16="http://schemas.microsoft.com/office/drawing/2014/main" id="{2DE8AEA4-8981-A791-7065-BE7F5DC30947}"/>
                    </a:ext>
                  </a:extLst>
                </p:cNvPr>
                <p:cNvPicPr/>
                <p:nvPr/>
              </p:nvPicPr>
              <p:blipFill>
                <a:blip r:embed="rId41"/>
                <a:stretch>
                  <a:fillRect/>
                </a:stretch>
              </p:blipFill>
              <p:spPr>
                <a:xfrm>
                  <a:off x="3783227" y="8586538"/>
                  <a:ext cx="16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C690DABA-A3D3-13D3-45E2-CBE82652522F}"/>
                    </a:ext>
                  </a:extLst>
                </p14:cNvPr>
                <p14:cNvContentPartPr/>
                <p14:nvPr/>
              </p14:nvContentPartPr>
              <p14:xfrm>
                <a:off x="3889067" y="8641978"/>
                <a:ext cx="97200" cy="107640"/>
              </p14:xfrm>
            </p:contentPart>
          </mc:Choice>
          <mc:Fallback xmlns="">
            <p:pic>
              <p:nvPicPr>
                <p:cNvPr id="33" name="筆跡 32">
                  <a:extLst>
                    <a:ext uri="{FF2B5EF4-FFF2-40B4-BE49-F238E27FC236}">
                      <a16:creationId xmlns:a16="http://schemas.microsoft.com/office/drawing/2014/main" id="{C690DABA-A3D3-13D3-45E2-CBE82652522F}"/>
                    </a:ext>
                  </a:extLst>
                </p:cNvPr>
                <p:cNvPicPr/>
                <p:nvPr/>
              </p:nvPicPr>
              <p:blipFill>
                <a:blip r:embed="rId43"/>
                <a:stretch>
                  <a:fillRect/>
                </a:stretch>
              </p:blipFill>
              <p:spPr>
                <a:xfrm>
                  <a:off x="3882947" y="8635858"/>
                  <a:ext cx="1094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筆跡 35">
                  <a:extLst>
                    <a:ext uri="{FF2B5EF4-FFF2-40B4-BE49-F238E27FC236}">
                      <a16:creationId xmlns:a16="http://schemas.microsoft.com/office/drawing/2014/main" id="{698EF40A-D276-0B49-D9B2-1E7EC3A3A5B2}"/>
                    </a:ext>
                  </a:extLst>
                </p14:cNvPr>
                <p14:cNvContentPartPr/>
                <p14:nvPr/>
              </p14:nvContentPartPr>
              <p14:xfrm>
                <a:off x="484187" y="8867698"/>
                <a:ext cx="1497240" cy="55800"/>
              </p14:xfrm>
            </p:contentPart>
          </mc:Choice>
          <mc:Fallback xmlns="">
            <p:pic>
              <p:nvPicPr>
                <p:cNvPr id="36" name="筆跡 35">
                  <a:extLst>
                    <a:ext uri="{FF2B5EF4-FFF2-40B4-BE49-F238E27FC236}">
                      <a16:creationId xmlns:a16="http://schemas.microsoft.com/office/drawing/2014/main" id="{698EF40A-D276-0B49-D9B2-1E7EC3A3A5B2}"/>
                    </a:ext>
                  </a:extLst>
                </p:cNvPr>
                <p:cNvPicPr/>
                <p:nvPr/>
              </p:nvPicPr>
              <p:blipFill>
                <a:blip r:embed="rId45"/>
                <a:stretch>
                  <a:fillRect/>
                </a:stretch>
              </p:blipFill>
              <p:spPr>
                <a:xfrm>
                  <a:off x="478067" y="8861578"/>
                  <a:ext cx="1509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筆跡 36">
                  <a:extLst>
                    <a:ext uri="{FF2B5EF4-FFF2-40B4-BE49-F238E27FC236}">
                      <a16:creationId xmlns:a16="http://schemas.microsoft.com/office/drawing/2014/main" id="{8058E252-1F5C-902A-43FE-6332AC7B602C}"/>
                    </a:ext>
                  </a:extLst>
                </p14:cNvPr>
                <p14:cNvContentPartPr/>
                <p14:nvPr/>
              </p14:nvContentPartPr>
              <p14:xfrm>
                <a:off x="2004827" y="8166418"/>
                <a:ext cx="993960" cy="559080"/>
              </p14:xfrm>
            </p:contentPart>
          </mc:Choice>
          <mc:Fallback xmlns="">
            <p:pic>
              <p:nvPicPr>
                <p:cNvPr id="37" name="筆跡 36">
                  <a:extLst>
                    <a:ext uri="{FF2B5EF4-FFF2-40B4-BE49-F238E27FC236}">
                      <a16:creationId xmlns:a16="http://schemas.microsoft.com/office/drawing/2014/main" id="{8058E252-1F5C-902A-43FE-6332AC7B602C}"/>
                    </a:ext>
                  </a:extLst>
                </p:cNvPr>
                <p:cNvPicPr/>
                <p:nvPr/>
              </p:nvPicPr>
              <p:blipFill>
                <a:blip r:embed="rId47"/>
                <a:stretch>
                  <a:fillRect/>
                </a:stretch>
              </p:blipFill>
              <p:spPr>
                <a:xfrm>
                  <a:off x="1998707" y="8160298"/>
                  <a:ext cx="100620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筆跡 37">
                  <a:extLst>
                    <a:ext uri="{FF2B5EF4-FFF2-40B4-BE49-F238E27FC236}">
                      <a16:creationId xmlns:a16="http://schemas.microsoft.com/office/drawing/2014/main" id="{37A17841-F23E-C424-0672-46A280A0C948}"/>
                    </a:ext>
                  </a:extLst>
                </p14:cNvPr>
                <p14:cNvContentPartPr/>
                <p14:nvPr/>
              </p14:nvContentPartPr>
              <p14:xfrm>
                <a:off x="2957387" y="8140498"/>
                <a:ext cx="85320" cy="165240"/>
              </p14:xfrm>
            </p:contentPart>
          </mc:Choice>
          <mc:Fallback xmlns="">
            <p:pic>
              <p:nvPicPr>
                <p:cNvPr id="38" name="筆跡 37">
                  <a:extLst>
                    <a:ext uri="{FF2B5EF4-FFF2-40B4-BE49-F238E27FC236}">
                      <a16:creationId xmlns:a16="http://schemas.microsoft.com/office/drawing/2014/main" id="{37A17841-F23E-C424-0672-46A280A0C948}"/>
                    </a:ext>
                  </a:extLst>
                </p:cNvPr>
                <p:cNvPicPr/>
                <p:nvPr/>
              </p:nvPicPr>
              <p:blipFill>
                <a:blip r:embed="rId49"/>
                <a:stretch>
                  <a:fillRect/>
                </a:stretch>
              </p:blipFill>
              <p:spPr>
                <a:xfrm>
                  <a:off x="2951267" y="8134378"/>
                  <a:ext cx="97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筆跡 38">
                  <a:extLst>
                    <a:ext uri="{FF2B5EF4-FFF2-40B4-BE49-F238E27FC236}">
                      <a16:creationId xmlns:a16="http://schemas.microsoft.com/office/drawing/2014/main" id="{7DFF1B04-D0A3-9BE9-3655-8A3C11044400}"/>
                    </a:ext>
                  </a:extLst>
                </p14:cNvPr>
                <p14:cNvContentPartPr/>
                <p14:nvPr/>
              </p14:nvContentPartPr>
              <p14:xfrm>
                <a:off x="3171587" y="8130058"/>
                <a:ext cx="60480" cy="101880"/>
              </p14:xfrm>
            </p:contentPart>
          </mc:Choice>
          <mc:Fallback xmlns="">
            <p:pic>
              <p:nvPicPr>
                <p:cNvPr id="39" name="筆跡 38">
                  <a:extLst>
                    <a:ext uri="{FF2B5EF4-FFF2-40B4-BE49-F238E27FC236}">
                      <a16:creationId xmlns:a16="http://schemas.microsoft.com/office/drawing/2014/main" id="{7DFF1B04-D0A3-9BE9-3655-8A3C11044400}"/>
                    </a:ext>
                  </a:extLst>
                </p:cNvPr>
                <p:cNvPicPr/>
                <p:nvPr/>
              </p:nvPicPr>
              <p:blipFill>
                <a:blip r:embed="rId51"/>
                <a:stretch>
                  <a:fillRect/>
                </a:stretch>
              </p:blipFill>
              <p:spPr>
                <a:xfrm>
                  <a:off x="3165467" y="8123938"/>
                  <a:ext cx="727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筆跡 39">
                  <a:extLst>
                    <a:ext uri="{FF2B5EF4-FFF2-40B4-BE49-F238E27FC236}">
                      <a16:creationId xmlns:a16="http://schemas.microsoft.com/office/drawing/2014/main" id="{0C016428-866E-DD9D-0141-811D75A4475C}"/>
                    </a:ext>
                  </a:extLst>
                </p14:cNvPr>
                <p14:cNvContentPartPr/>
                <p14:nvPr/>
              </p14:nvContentPartPr>
              <p14:xfrm>
                <a:off x="3282827" y="8174338"/>
                <a:ext cx="153360" cy="360"/>
              </p14:xfrm>
            </p:contentPart>
          </mc:Choice>
          <mc:Fallback xmlns="">
            <p:pic>
              <p:nvPicPr>
                <p:cNvPr id="40" name="筆跡 39">
                  <a:extLst>
                    <a:ext uri="{FF2B5EF4-FFF2-40B4-BE49-F238E27FC236}">
                      <a16:creationId xmlns:a16="http://schemas.microsoft.com/office/drawing/2014/main" id="{0C016428-866E-DD9D-0141-811D75A4475C}"/>
                    </a:ext>
                  </a:extLst>
                </p:cNvPr>
                <p:cNvPicPr/>
                <p:nvPr/>
              </p:nvPicPr>
              <p:blipFill>
                <a:blip r:embed="rId53"/>
                <a:stretch>
                  <a:fillRect/>
                </a:stretch>
              </p:blipFill>
              <p:spPr>
                <a:xfrm>
                  <a:off x="3276707" y="8168218"/>
                  <a:ext cx="165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筆跡 40">
                  <a:extLst>
                    <a:ext uri="{FF2B5EF4-FFF2-40B4-BE49-F238E27FC236}">
                      <a16:creationId xmlns:a16="http://schemas.microsoft.com/office/drawing/2014/main" id="{86EF873D-3754-EEF6-C839-6A473A18F9FB}"/>
                    </a:ext>
                  </a:extLst>
                </p14:cNvPr>
                <p14:cNvContentPartPr/>
                <p14:nvPr/>
              </p14:nvContentPartPr>
              <p14:xfrm>
                <a:off x="3337547" y="8228338"/>
                <a:ext cx="131040" cy="23040"/>
              </p14:xfrm>
            </p:contentPart>
          </mc:Choice>
          <mc:Fallback xmlns="">
            <p:pic>
              <p:nvPicPr>
                <p:cNvPr id="41" name="筆跡 40">
                  <a:extLst>
                    <a:ext uri="{FF2B5EF4-FFF2-40B4-BE49-F238E27FC236}">
                      <a16:creationId xmlns:a16="http://schemas.microsoft.com/office/drawing/2014/main" id="{86EF873D-3754-EEF6-C839-6A473A18F9FB}"/>
                    </a:ext>
                  </a:extLst>
                </p:cNvPr>
                <p:cNvPicPr/>
                <p:nvPr/>
              </p:nvPicPr>
              <p:blipFill>
                <a:blip r:embed="rId55"/>
                <a:stretch>
                  <a:fillRect/>
                </a:stretch>
              </p:blipFill>
              <p:spPr>
                <a:xfrm>
                  <a:off x="3331427" y="8222218"/>
                  <a:ext cx="143280" cy="35280"/>
                </a:xfrm>
                <a:prstGeom prst="rect">
                  <a:avLst/>
                </a:prstGeom>
              </p:spPr>
            </p:pic>
          </mc:Fallback>
        </mc:AlternateContent>
      </p:grpSp>
      <p:grpSp>
        <p:nvGrpSpPr>
          <p:cNvPr id="52" name="群組 51">
            <a:extLst>
              <a:ext uri="{FF2B5EF4-FFF2-40B4-BE49-F238E27FC236}">
                <a16:creationId xmlns:a16="http://schemas.microsoft.com/office/drawing/2014/main" id="{634F29F9-25E7-A4A4-D203-0E08391D7990}"/>
              </a:ext>
            </a:extLst>
          </p:cNvPr>
          <p:cNvGrpSpPr/>
          <p:nvPr/>
        </p:nvGrpSpPr>
        <p:grpSpPr>
          <a:xfrm>
            <a:off x="3701147" y="8056978"/>
            <a:ext cx="1159920" cy="339120"/>
            <a:chOff x="3701147" y="8056978"/>
            <a:chExt cx="1159920" cy="339120"/>
          </a:xfrm>
        </p:grpSpPr>
        <mc:AlternateContent xmlns:mc="http://schemas.openxmlformats.org/markup-compatibility/2006" xmlns:p14="http://schemas.microsoft.com/office/powerpoint/2010/main">
          <mc:Choice Requires="p14">
            <p:contentPart p14:bwMode="auto" r:id="rId56">
              <p14:nvContentPartPr>
                <p14:cNvPr id="43" name="筆跡 42">
                  <a:extLst>
                    <a:ext uri="{FF2B5EF4-FFF2-40B4-BE49-F238E27FC236}">
                      <a16:creationId xmlns:a16="http://schemas.microsoft.com/office/drawing/2014/main" id="{5FAF004F-FAFF-8946-B4AA-BDF5EEE82087}"/>
                    </a:ext>
                  </a:extLst>
                </p14:cNvPr>
                <p14:cNvContentPartPr/>
                <p14:nvPr/>
              </p14:nvContentPartPr>
              <p14:xfrm>
                <a:off x="3701147" y="8074978"/>
                <a:ext cx="24480" cy="206640"/>
              </p14:xfrm>
            </p:contentPart>
          </mc:Choice>
          <mc:Fallback xmlns="">
            <p:pic>
              <p:nvPicPr>
                <p:cNvPr id="43" name="筆跡 42">
                  <a:extLst>
                    <a:ext uri="{FF2B5EF4-FFF2-40B4-BE49-F238E27FC236}">
                      <a16:creationId xmlns:a16="http://schemas.microsoft.com/office/drawing/2014/main" id="{5FAF004F-FAFF-8946-B4AA-BDF5EEE82087}"/>
                    </a:ext>
                  </a:extLst>
                </p:cNvPr>
                <p:cNvPicPr/>
                <p:nvPr/>
              </p:nvPicPr>
              <p:blipFill>
                <a:blip r:embed="rId57"/>
                <a:stretch>
                  <a:fillRect/>
                </a:stretch>
              </p:blipFill>
              <p:spPr>
                <a:xfrm>
                  <a:off x="3695027" y="8068858"/>
                  <a:ext cx="36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筆跡 43">
                  <a:extLst>
                    <a:ext uri="{FF2B5EF4-FFF2-40B4-BE49-F238E27FC236}">
                      <a16:creationId xmlns:a16="http://schemas.microsoft.com/office/drawing/2014/main" id="{17734A7B-57D8-8757-1A37-63C816F1919B}"/>
                    </a:ext>
                  </a:extLst>
                </p14:cNvPr>
                <p14:cNvContentPartPr/>
                <p14:nvPr/>
              </p14:nvContentPartPr>
              <p14:xfrm>
                <a:off x="3822467" y="8218618"/>
                <a:ext cx="109440" cy="11160"/>
              </p14:xfrm>
            </p:contentPart>
          </mc:Choice>
          <mc:Fallback xmlns="">
            <p:pic>
              <p:nvPicPr>
                <p:cNvPr id="44" name="筆跡 43">
                  <a:extLst>
                    <a:ext uri="{FF2B5EF4-FFF2-40B4-BE49-F238E27FC236}">
                      <a16:creationId xmlns:a16="http://schemas.microsoft.com/office/drawing/2014/main" id="{17734A7B-57D8-8757-1A37-63C816F1919B}"/>
                    </a:ext>
                  </a:extLst>
                </p:cNvPr>
                <p:cNvPicPr/>
                <p:nvPr/>
              </p:nvPicPr>
              <p:blipFill>
                <a:blip r:embed="rId59"/>
                <a:stretch>
                  <a:fillRect/>
                </a:stretch>
              </p:blipFill>
              <p:spPr>
                <a:xfrm>
                  <a:off x="3816347" y="8212498"/>
                  <a:ext cx="121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筆跡 44">
                  <a:extLst>
                    <a:ext uri="{FF2B5EF4-FFF2-40B4-BE49-F238E27FC236}">
                      <a16:creationId xmlns:a16="http://schemas.microsoft.com/office/drawing/2014/main" id="{DDBAACAC-B1CA-F7C0-13DA-703762DC279A}"/>
                    </a:ext>
                  </a:extLst>
                </p14:cNvPr>
                <p14:cNvContentPartPr/>
                <p14:nvPr/>
              </p14:nvContentPartPr>
              <p14:xfrm>
                <a:off x="3899867" y="8152018"/>
                <a:ext cx="15840" cy="149040"/>
              </p14:xfrm>
            </p:contentPart>
          </mc:Choice>
          <mc:Fallback xmlns="">
            <p:pic>
              <p:nvPicPr>
                <p:cNvPr id="45" name="筆跡 44">
                  <a:extLst>
                    <a:ext uri="{FF2B5EF4-FFF2-40B4-BE49-F238E27FC236}">
                      <a16:creationId xmlns:a16="http://schemas.microsoft.com/office/drawing/2014/main" id="{DDBAACAC-B1CA-F7C0-13DA-703762DC279A}"/>
                    </a:ext>
                  </a:extLst>
                </p:cNvPr>
                <p:cNvPicPr/>
                <p:nvPr/>
              </p:nvPicPr>
              <p:blipFill>
                <a:blip r:embed="rId61"/>
                <a:stretch>
                  <a:fillRect/>
                </a:stretch>
              </p:blipFill>
              <p:spPr>
                <a:xfrm>
                  <a:off x="3893747" y="8145898"/>
                  <a:ext cx="28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筆跡 45">
                  <a:extLst>
                    <a:ext uri="{FF2B5EF4-FFF2-40B4-BE49-F238E27FC236}">
                      <a16:creationId xmlns:a16="http://schemas.microsoft.com/office/drawing/2014/main" id="{53418559-629B-3C91-B40E-DF35DB967F3D}"/>
                    </a:ext>
                  </a:extLst>
                </p14:cNvPr>
                <p14:cNvContentPartPr/>
                <p14:nvPr/>
              </p14:nvContentPartPr>
              <p14:xfrm>
                <a:off x="4053947" y="8097298"/>
                <a:ext cx="4680" cy="214920"/>
              </p14:xfrm>
            </p:contentPart>
          </mc:Choice>
          <mc:Fallback xmlns="">
            <p:pic>
              <p:nvPicPr>
                <p:cNvPr id="46" name="筆跡 45">
                  <a:extLst>
                    <a:ext uri="{FF2B5EF4-FFF2-40B4-BE49-F238E27FC236}">
                      <a16:creationId xmlns:a16="http://schemas.microsoft.com/office/drawing/2014/main" id="{53418559-629B-3C91-B40E-DF35DB967F3D}"/>
                    </a:ext>
                  </a:extLst>
                </p:cNvPr>
                <p:cNvPicPr/>
                <p:nvPr/>
              </p:nvPicPr>
              <p:blipFill>
                <a:blip r:embed="rId63"/>
                <a:stretch>
                  <a:fillRect/>
                </a:stretch>
              </p:blipFill>
              <p:spPr>
                <a:xfrm>
                  <a:off x="4047827" y="8091178"/>
                  <a:ext cx="16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筆跡 46">
                  <a:extLst>
                    <a:ext uri="{FF2B5EF4-FFF2-40B4-BE49-F238E27FC236}">
                      <a16:creationId xmlns:a16="http://schemas.microsoft.com/office/drawing/2014/main" id="{500277C7-15AF-57D9-1E0F-DDAE4CE99619}"/>
                    </a:ext>
                  </a:extLst>
                </p14:cNvPr>
                <p14:cNvContentPartPr/>
                <p14:nvPr/>
              </p14:nvContentPartPr>
              <p14:xfrm>
                <a:off x="4140707" y="8067778"/>
                <a:ext cx="206640" cy="328320"/>
              </p14:xfrm>
            </p:contentPart>
          </mc:Choice>
          <mc:Fallback xmlns="">
            <p:pic>
              <p:nvPicPr>
                <p:cNvPr id="47" name="筆跡 46">
                  <a:extLst>
                    <a:ext uri="{FF2B5EF4-FFF2-40B4-BE49-F238E27FC236}">
                      <a16:creationId xmlns:a16="http://schemas.microsoft.com/office/drawing/2014/main" id="{500277C7-15AF-57D9-1E0F-DDAE4CE99619}"/>
                    </a:ext>
                  </a:extLst>
                </p:cNvPr>
                <p:cNvPicPr/>
                <p:nvPr/>
              </p:nvPicPr>
              <p:blipFill>
                <a:blip r:embed="rId65"/>
                <a:stretch>
                  <a:fillRect/>
                </a:stretch>
              </p:blipFill>
              <p:spPr>
                <a:xfrm>
                  <a:off x="4134587" y="8061658"/>
                  <a:ext cx="2188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筆跡 47">
                  <a:extLst>
                    <a:ext uri="{FF2B5EF4-FFF2-40B4-BE49-F238E27FC236}">
                      <a16:creationId xmlns:a16="http://schemas.microsoft.com/office/drawing/2014/main" id="{00792FCD-1DD9-23AF-1A6B-7A903D709CE4}"/>
                    </a:ext>
                  </a:extLst>
                </p14:cNvPr>
                <p14:cNvContentPartPr/>
                <p14:nvPr/>
              </p14:nvContentPartPr>
              <p14:xfrm>
                <a:off x="4450307" y="8173618"/>
                <a:ext cx="86760" cy="11520"/>
              </p14:xfrm>
            </p:contentPart>
          </mc:Choice>
          <mc:Fallback xmlns="">
            <p:pic>
              <p:nvPicPr>
                <p:cNvPr id="48" name="筆跡 47">
                  <a:extLst>
                    <a:ext uri="{FF2B5EF4-FFF2-40B4-BE49-F238E27FC236}">
                      <a16:creationId xmlns:a16="http://schemas.microsoft.com/office/drawing/2014/main" id="{00792FCD-1DD9-23AF-1A6B-7A903D709CE4}"/>
                    </a:ext>
                  </a:extLst>
                </p:cNvPr>
                <p:cNvPicPr/>
                <p:nvPr/>
              </p:nvPicPr>
              <p:blipFill>
                <a:blip r:embed="rId67"/>
                <a:stretch>
                  <a:fillRect/>
                </a:stretch>
              </p:blipFill>
              <p:spPr>
                <a:xfrm>
                  <a:off x="4444187" y="8167498"/>
                  <a:ext cx="99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36A7C18A-8729-364D-E7B8-C16B79AD4F99}"/>
                    </a:ext>
                  </a:extLst>
                </p14:cNvPr>
                <p14:cNvContentPartPr/>
                <p14:nvPr/>
              </p14:nvContentPartPr>
              <p14:xfrm>
                <a:off x="4494227" y="8218978"/>
                <a:ext cx="76680" cy="21960"/>
              </p14:xfrm>
            </p:contentPart>
          </mc:Choice>
          <mc:Fallback xmlns="">
            <p:pic>
              <p:nvPicPr>
                <p:cNvPr id="49" name="筆跡 48">
                  <a:extLst>
                    <a:ext uri="{FF2B5EF4-FFF2-40B4-BE49-F238E27FC236}">
                      <a16:creationId xmlns:a16="http://schemas.microsoft.com/office/drawing/2014/main" id="{36A7C18A-8729-364D-E7B8-C16B79AD4F99}"/>
                    </a:ext>
                  </a:extLst>
                </p:cNvPr>
                <p:cNvPicPr/>
                <p:nvPr/>
              </p:nvPicPr>
              <p:blipFill>
                <a:blip r:embed="rId69"/>
                <a:stretch>
                  <a:fillRect/>
                </a:stretch>
              </p:blipFill>
              <p:spPr>
                <a:xfrm>
                  <a:off x="4488107" y="8212858"/>
                  <a:ext cx="88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F68CFAF0-B36B-C994-2890-1ED289B340E7}"/>
                    </a:ext>
                  </a:extLst>
                </p14:cNvPr>
                <p14:cNvContentPartPr/>
                <p14:nvPr/>
              </p14:nvContentPartPr>
              <p14:xfrm>
                <a:off x="4692227" y="8097298"/>
                <a:ext cx="20160" cy="188640"/>
              </p14:xfrm>
            </p:contentPart>
          </mc:Choice>
          <mc:Fallback xmlns="">
            <p:pic>
              <p:nvPicPr>
                <p:cNvPr id="50" name="筆跡 49">
                  <a:extLst>
                    <a:ext uri="{FF2B5EF4-FFF2-40B4-BE49-F238E27FC236}">
                      <a16:creationId xmlns:a16="http://schemas.microsoft.com/office/drawing/2014/main" id="{F68CFAF0-B36B-C994-2890-1ED289B340E7}"/>
                    </a:ext>
                  </a:extLst>
                </p:cNvPr>
                <p:cNvPicPr/>
                <p:nvPr/>
              </p:nvPicPr>
              <p:blipFill>
                <a:blip r:embed="rId71"/>
                <a:stretch>
                  <a:fillRect/>
                </a:stretch>
              </p:blipFill>
              <p:spPr>
                <a:xfrm>
                  <a:off x="4686107" y="8091178"/>
                  <a:ext cx="32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筆跡 50">
                  <a:extLst>
                    <a:ext uri="{FF2B5EF4-FFF2-40B4-BE49-F238E27FC236}">
                      <a16:creationId xmlns:a16="http://schemas.microsoft.com/office/drawing/2014/main" id="{E9FF367A-5686-03CC-000B-689CACD556A8}"/>
                    </a:ext>
                  </a:extLst>
                </p14:cNvPr>
                <p14:cNvContentPartPr/>
                <p14:nvPr/>
              </p14:nvContentPartPr>
              <p14:xfrm>
                <a:off x="4778627" y="8056978"/>
                <a:ext cx="82440" cy="175320"/>
              </p14:xfrm>
            </p:contentPart>
          </mc:Choice>
          <mc:Fallback xmlns="">
            <p:pic>
              <p:nvPicPr>
                <p:cNvPr id="51" name="筆跡 50">
                  <a:extLst>
                    <a:ext uri="{FF2B5EF4-FFF2-40B4-BE49-F238E27FC236}">
                      <a16:creationId xmlns:a16="http://schemas.microsoft.com/office/drawing/2014/main" id="{E9FF367A-5686-03CC-000B-689CACD556A8}"/>
                    </a:ext>
                  </a:extLst>
                </p:cNvPr>
                <p:cNvPicPr/>
                <p:nvPr/>
              </p:nvPicPr>
              <p:blipFill>
                <a:blip r:embed="rId73"/>
                <a:stretch>
                  <a:fillRect/>
                </a:stretch>
              </p:blipFill>
              <p:spPr>
                <a:xfrm>
                  <a:off x="4772507" y="8050858"/>
                  <a:ext cx="94680" cy="187560"/>
                </a:xfrm>
                <a:prstGeom prst="rect">
                  <a:avLst/>
                </a:prstGeom>
              </p:spPr>
            </p:pic>
          </mc:Fallback>
        </mc:AlternateContent>
      </p:grpSp>
      <p:grpSp>
        <p:nvGrpSpPr>
          <p:cNvPr id="65" name="群組 64">
            <a:extLst>
              <a:ext uri="{FF2B5EF4-FFF2-40B4-BE49-F238E27FC236}">
                <a16:creationId xmlns:a16="http://schemas.microsoft.com/office/drawing/2014/main" id="{879DF6C0-C057-13FD-7341-1689B69701C1}"/>
              </a:ext>
            </a:extLst>
          </p:cNvPr>
          <p:cNvGrpSpPr/>
          <p:nvPr/>
        </p:nvGrpSpPr>
        <p:grpSpPr>
          <a:xfrm>
            <a:off x="1418027" y="9306538"/>
            <a:ext cx="1288800" cy="267120"/>
            <a:chOff x="1418027" y="9306538"/>
            <a:chExt cx="1288800" cy="267120"/>
          </a:xfrm>
        </p:grpSpPr>
        <mc:AlternateContent xmlns:mc="http://schemas.openxmlformats.org/markup-compatibility/2006" xmlns:p14="http://schemas.microsoft.com/office/powerpoint/2010/main">
          <mc:Choice Requires="p14">
            <p:contentPart p14:bwMode="auto" r:id="rId74">
              <p14:nvContentPartPr>
                <p14:cNvPr id="53" name="筆跡 52">
                  <a:extLst>
                    <a:ext uri="{FF2B5EF4-FFF2-40B4-BE49-F238E27FC236}">
                      <a16:creationId xmlns:a16="http://schemas.microsoft.com/office/drawing/2014/main" id="{D70BF9CC-DA83-AB0E-89ED-6D21F30572C5}"/>
                    </a:ext>
                  </a:extLst>
                </p14:cNvPr>
                <p14:cNvContentPartPr/>
                <p14:nvPr/>
              </p14:nvContentPartPr>
              <p14:xfrm>
                <a:off x="1418027" y="9306538"/>
                <a:ext cx="312120" cy="267120"/>
              </p14:xfrm>
            </p:contentPart>
          </mc:Choice>
          <mc:Fallback xmlns="">
            <p:pic>
              <p:nvPicPr>
                <p:cNvPr id="53" name="筆跡 52">
                  <a:extLst>
                    <a:ext uri="{FF2B5EF4-FFF2-40B4-BE49-F238E27FC236}">
                      <a16:creationId xmlns:a16="http://schemas.microsoft.com/office/drawing/2014/main" id="{D70BF9CC-DA83-AB0E-89ED-6D21F30572C5}"/>
                    </a:ext>
                  </a:extLst>
                </p:cNvPr>
                <p:cNvPicPr/>
                <p:nvPr/>
              </p:nvPicPr>
              <p:blipFill>
                <a:blip r:embed="rId75"/>
                <a:stretch>
                  <a:fillRect/>
                </a:stretch>
              </p:blipFill>
              <p:spPr>
                <a:xfrm>
                  <a:off x="1411907" y="9300418"/>
                  <a:ext cx="3243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筆跡 56">
                  <a:extLst>
                    <a:ext uri="{FF2B5EF4-FFF2-40B4-BE49-F238E27FC236}">
                      <a16:creationId xmlns:a16="http://schemas.microsoft.com/office/drawing/2014/main" id="{0041827E-0BF4-6E2A-3EF9-D3A3FB819619}"/>
                    </a:ext>
                  </a:extLst>
                </p14:cNvPr>
                <p14:cNvContentPartPr/>
                <p14:nvPr/>
              </p14:nvContentPartPr>
              <p14:xfrm>
                <a:off x="1784507" y="9397258"/>
                <a:ext cx="230760" cy="67320"/>
              </p14:xfrm>
            </p:contentPart>
          </mc:Choice>
          <mc:Fallback xmlns="">
            <p:pic>
              <p:nvPicPr>
                <p:cNvPr id="57" name="筆跡 56">
                  <a:extLst>
                    <a:ext uri="{FF2B5EF4-FFF2-40B4-BE49-F238E27FC236}">
                      <a16:creationId xmlns:a16="http://schemas.microsoft.com/office/drawing/2014/main" id="{0041827E-0BF4-6E2A-3EF9-D3A3FB819619}"/>
                    </a:ext>
                  </a:extLst>
                </p:cNvPr>
                <p:cNvPicPr/>
                <p:nvPr/>
              </p:nvPicPr>
              <p:blipFill>
                <a:blip r:embed="rId77"/>
                <a:stretch>
                  <a:fillRect/>
                </a:stretch>
              </p:blipFill>
              <p:spPr>
                <a:xfrm>
                  <a:off x="1778387" y="9391138"/>
                  <a:ext cx="243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9F7F376E-4B1F-538D-EE23-C4A4008B7001}"/>
                    </a:ext>
                  </a:extLst>
                </p14:cNvPr>
                <p14:cNvContentPartPr/>
                <p14:nvPr/>
              </p14:nvContentPartPr>
              <p14:xfrm>
                <a:off x="1927787" y="9331018"/>
                <a:ext cx="91440" cy="183960"/>
              </p14:xfrm>
            </p:contentPart>
          </mc:Choice>
          <mc:Fallback xmlns="">
            <p:pic>
              <p:nvPicPr>
                <p:cNvPr id="58" name="筆跡 57">
                  <a:extLst>
                    <a:ext uri="{FF2B5EF4-FFF2-40B4-BE49-F238E27FC236}">
                      <a16:creationId xmlns:a16="http://schemas.microsoft.com/office/drawing/2014/main" id="{9F7F376E-4B1F-538D-EE23-C4A4008B7001}"/>
                    </a:ext>
                  </a:extLst>
                </p:cNvPr>
                <p:cNvPicPr/>
                <p:nvPr/>
              </p:nvPicPr>
              <p:blipFill>
                <a:blip r:embed="rId79"/>
                <a:stretch>
                  <a:fillRect/>
                </a:stretch>
              </p:blipFill>
              <p:spPr>
                <a:xfrm>
                  <a:off x="1921667" y="9324898"/>
                  <a:ext cx="103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1C2EABA0-ACB2-E478-78CF-8216BF7EFA10}"/>
                    </a:ext>
                  </a:extLst>
                </p14:cNvPr>
                <p14:cNvContentPartPr/>
                <p14:nvPr/>
              </p14:nvContentPartPr>
              <p14:xfrm>
                <a:off x="2126147" y="9319858"/>
                <a:ext cx="52920" cy="204480"/>
              </p14:xfrm>
            </p:contentPart>
          </mc:Choice>
          <mc:Fallback xmlns="">
            <p:pic>
              <p:nvPicPr>
                <p:cNvPr id="59" name="筆跡 58">
                  <a:extLst>
                    <a:ext uri="{FF2B5EF4-FFF2-40B4-BE49-F238E27FC236}">
                      <a16:creationId xmlns:a16="http://schemas.microsoft.com/office/drawing/2014/main" id="{1C2EABA0-ACB2-E478-78CF-8216BF7EFA10}"/>
                    </a:ext>
                  </a:extLst>
                </p:cNvPr>
                <p:cNvPicPr/>
                <p:nvPr/>
              </p:nvPicPr>
              <p:blipFill>
                <a:blip r:embed="rId81"/>
                <a:stretch>
                  <a:fillRect/>
                </a:stretch>
              </p:blipFill>
              <p:spPr>
                <a:xfrm>
                  <a:off x="2120027" y="9313738"/>
                  <a:ext cx="6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34E7ABD5-FFC7-DA2A-D927-AB78B82982F1}"/>
                    </a:ext>
                  </a:extLst>
                </p14:cNvPr>
                <p14:cNvContentPartPr/>
                <p14:nvPr/>
              </p14:nvContentPartPr>
              <p14:xfrm>
                <a:off x="2247107" y="9407698"/>
                <a:ext cx="90000" cy="89280"/>
              </p14:xfrm>
            </p:contentPart>
          </mc:Choice>
          <mc:Fallback xmlns="">
            <p:pic>
              <p:nvPicPr>
                <p:cNvPr id="60" name="筆跡 59">
                  <a:extLst>
                    <a:ext uri="{FF2B5EF4-FFF2-40B4-BE49-F238E27FC236}">
                      <a16:creationId xmlns:a16="http://schemas.microsoft.com/office/drawing/2014/main" id="{34E7ABD5-FFC7-DA2A-D927-AB78B82982F1}"/>
                    </a:ext>
                  </a:extLst>
                </p:cNvPr>
                <p:cNvPicPr/>
                <p:nvPr/>
              </p:nvPicPr>
              <p:blipFill>
                <a:blip r:embed="rId83"/>
                <a:stretch>
                  <a:fillRect/>
                </a:stretch>
              </p:blipFill>
              <p:spPr>
                <a:xfrm>
                  <a:off x="2240987" y="9401578"/>
                  <a:ext cx="1022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E83D3160-5475-E20A-BC88-3A44615182B0}"/>
                    </a:ext>
                  </a:extLst>
                </p14:cNvPr>
                <p14:cNvContentPartPr/>
                <p14:nvPr/>
              </p14:nvContentPartPr>
              <p14:xfrm>
                <a:off x="2453747" y="9419218"/>
                <a:ext cx="36360" cy="50760"/>
              </p14:xfrm>
            </p:contentPart>
          </mc:Choice>
          <mc:Fallback xmlns="">
            <p:pic>
              <p:nvPicPr>
                <p:cNvPr id="61" name="筆跡 60">
                  <a:extLst>
                    <a:ext uri="{FF2B5EF4-FFF2-40B4-BE49-F238E27FC236}">
                      <a16:creationId xmlns:a16="http://schemas.microsoft.com/office/drawing/2014/main" id="{E83D3160-5475-E20A-BC88-3A44615182B0}"/>
                    </a:ext>
                  </a:extLst>
                </p:cNvPr>
                <p:cNvPicPr/>
                <p:nvPr/>
              </p:nvPicPr>
              <p:blipFill>
                <a:blip r:embed="rId85"/>
                <a:stretch>
                  <a:fillRect/>
                </a:stretch>
              </p:blipFill>
              <p:spPr>
                <a:xfrm>
                  <a:off x="2447627" y="9413098"/>
                  <a:ext cx="48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筆跡 61">
                  <a:extLst>
                    <a:ext uri="{FF2B5EF4-FFF2-40B4-BE49-F238E27FC236}">
                      <a16:creationId xmlns:a16="http://schemas.microsoft.com/office/drawing/2014/main" id="{63016707-FEDC-09E4-6CAF-2A0BEF9FAC4B}"/>
                    </a:ext>
                  </a:extLst>
                </p14:cNvPr>
                <p14:cNvContentPartPr/>
                <p14:nvPr/>
              </p14:nvContentPartPr>
              <p14:xfrm>
                <a:off x="2445467" y="9419218"/>
                <a:ext cx="31680" cy="43920"/>
              </p14:xfrm>
            </p:contentPart>
          </mc:Choice>
          <mc:Fallback xmlns="">
            <p:pic>
              <p:nvPicPr>
                <p:cNvPr id="62" name="筆跡 61">
                  <a:extLst>
                    <a:ext uri="{FF2B5EF4-FFF2-40B4-BE49-F238E27FC236}">
                      <a16:creationId xmlns:a16="http://schemas.microsoft.com/office/drawing/2014/main" id="{63016707-FEDC-09E4-6CAF-2A0BEF9FAC4B}"/>
                    </a:ext>
                  </a:extLst>
                </p:cNvPr>
                <p:cNvPicPr/>
                <p:nvPr/>
              </p:nvPicPr>
              <p:blipFill>
                <a:blip r:embed="rId87"/>
                <a:stretch>
                  <a:fillRect/>
                </a:stretch>
              </p:blipFill>
              <p:spPr>
                <a:xfrm>
                  <a:off x="2439347" y="9413098"/>
                  <a:ext cx="43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筆跡 62">
                  <a:extLst>
                    <a:ext uri="{FF2B5EF4-FFF2-40B4-BE49-F238E27FC236}">
                      <a16:creationId xmlns:a16="http://schemas.microsoft.com/office/drawing/2014/main" id="{D5F19737-8508-607E-50C0-A181B876283A}"/>
                    </a:ext>
                  </a:extLst>
                </p14:cNvPr>
                <p14:cNvContentPartPr/>
                <p14:nvPr/>
              </p14:nvContentPartPr>
              <p14:xfrm>
                <a:off x="2599547" y="9374938"/>
                <a:ext cx="360" cy="131400"/>
              </p14:xfrm>
            </p:contentPart>
          </mc:Choice>
          <mc:Fallback xmlns="">
            <p:pic>
              <p:nvPicPr>
                <p:cNvPr id="63" name="筆跡 62">
                  <a:extLst>
                    <a:ext uri="{FF2B5EF4-FFF2-40B4-BE49-F238E27FC236}">
                      <a16:creationId xmlns:a16="http://schemas.microsoft.com/office/drawing/2014/main" id="{D5F19737-8508-607E-50C0-A181B876283A}"/>
                    </a:ext>
                  </a:extLst>
                </p:cNvPr>
                <p:cNvPicPr/>
                <p:nvPr/>
              </p:nvPicPr>
              <p:blipFill>
                <a:blip r:embed="rId89"/>
                <a:stretch>
                  <a:fillRect/>
                </a:stretch>
              </p:blipFill>
              <p:spPr>
                <a:xfrm>
                  <a:off x="2593427" y="9368818"/>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筆跡 63">
                  <a:extLst>
                    <a:ext uri="{FF2B5EF4-FFF2-40B4-BE49-F238E27FC236}">
                      <a16:creationId xmlns:a16="http://schemas.microsoft.com/office/drawing/2014/main" id="{8D7C3FE4-6750-3555-1095-2E59481DC1C3}"/>
                    </a:ext>
                  </a:extLst>
                </p14:cNvPr>
                <p14:cNvContentPartPr/>
                <p14:nvPr/>
              </p14:nvContentPartPr>
              <p14:xfrm>
                <a:off x="2653547" y="9367018"/>
                <a:ext cx="53280" cy="203040"/>
              </p14:xfrm>
            </p:contentPart>
          </mc:Choice>
          <mc:Fallback xmlns="">
            <p:pic>
              <p:nvPicPr>
                <p:cNvPr id="64" name="筆跡 63">
                  <a:extLst>
                    <a:ext uri="{FF2B5EF4-FFF2-40B4-BE49-F238E27FC236}">
                      <a16:creationId xmlns:a16="http://schemas.microsoft.com/office/drawing/2014/main" id="{8D7C3FE4-6750-3555-1095-2E59481DC1C3}"/>
                    </a:ext>
                  </a:extLst>
                </p:cNvPr>
                <p:cNvPicPr/>
                <p:nvPr/>
              </p:nvPicPr>
              <p:blipFill>
                <a:blip r:embed="rId91"/>
                <a:stretch>
                  <a:fillRect/>
                </a:stretch>
              </p:blipFill>
              <p:spPr>
                <a:xfrm>
                  <a:off x="2647427" y="9360898"/>
                  <a:ext cx="65520" cy="215280"/>
                </a:xfrm>
                <a:prstGeom prst="rect">
                  <a:avLst/>
                </a:prstGeom>
              </p:spPr>
            </p:pic>
          </mc:Fallback>
        </mc:AlternateContent>
      </p:grpSp>
      <p:pic>
        <p:nvPicPr>
          <p:cNvPr id="67" name="圖片 66">
            <a:extLst>
              <a:ext uri="{FF2B5EF4-FFF2-40B4-BE49-F238E27FC236}">
                <a16:creationId xmlns:a16="http://schemas.microsoft.com/office/drawing/2014/main" id="{50F0E8C8-8D02-1B84-FA78-A8B220D25558}"/>
              </a:ext>
            </a:extLst>
          </p:cNvPr>
          <p:cNvPicPr>
            <a:picLocks noChangeAspect="1"/>
          </p:cNvPicPr>
          <p:nvPr/>
        </p:nvPicPr>
        <p:blipFill>
          <a:blip r:embed="rId92"/>
          <a:stretch>
            <a:fillRect/>
          </a:stretch>
        </p:blipFill>
        <p:spPr>
          <a:xfrm>
            <a:off x="6667460" y="7369310"/>
            <a:ext cx="7304374" cy="2841975"/>
          </a:xfrm>
          <a:prstGeom prst="rect">
            <a:avLst/>
          </a:prstGeom>
        </p:spPr>
      </p:pic>
      <mc:AlternateContent xmlns:mc="http://schemas.openxmlformats.org/markup-compatibility/2006" xmlns:p14="http://schemas.microsoft.com/office/powerpoint/2010/main">
        <mc:Choice Requires="p14">
          <p:contentPart p14:bwMode="auto" r:id="rId93">
            <p14:nvContentPartPr>
              <p14:cNvPr id="95" name="筆跡 94">
                <a:extLst>
                  <a:ext uri="{FF2B5EF4-FFF2-40B4-BE49-F238E27FC236}">
                    <a16:creationId xmlns:a16="http://schemas.microsoft.com/office/drawing/2014/main" id="{9C5A6862-F5BC-1E16-347E-8967A6E377FE}"/>
                  </a:ext>
                </a:extLst>
              </p14:cNvPr>
              <p14:cNvContentPartPr/>
              <p14:nvPr/>
            </p14:nvContentPartPr>
            <p14:xfrm>
              <a:off x="7049147" y="8800738"/>
              <a:ext cx="385920" cy="255240"/>
            </p14:xfrm>
          </p:contentPart>
        </mc:Choice>
        <mc:Fallback xmlns="">
          <p:pic>
            <p:nvPicPr>
              <p:cNvPr id="95" name="筆跡 94">
                <a:extLst>
                  <a:ext uri="{FF2B5EF4-FFF2-40B4-BE49-F238E27FC236}">
                    <a16:creationId xmlns:a16="http://schemas.microsoft.com/office/drawing/2014/main" id="{9C5A6862-F5BC-1E16-347E-8967A6E377FE}"/>
                  </a:ext>
                </a:extLst>
              </p:cNvPr>
              <p:cNvPicPr/>
              <p:nvPr/>
            </p:nvPicPr>
            <p:blipFill>
              <a:blip r:embed="rId94"/>
              <a:stretch>
                <a:fillRect/>
              </a:stretch>
            </p:blipFill>
            <p:spPr>
              <a:xfrm>
                <a:off x="7043027" y="8794618"/>
                <a:ext cx="398160" cy="267480"/>
              </a:xfrm>
              <a:prstGeom prst="rect">
                <a:avLst/>
              </a:prstGeom>
            </p:spPr>
          </p:pic>
        </mc:Fallback>
      </mc:AlternateContent>
      <p:sp>
        <p:nvSpPr>
          <p:cNvPr id="152" name="文字方塊 151">
            <a:extLst>
              <a:ext uri="{FF2B5EF4-FFF2-40B4-BE49-F238E27FC236}">
                <a16:creationId xmlns:a16="http://schemas.microsoft.com/office/drawing/2014/main" id="{B119B519-6F57-0A7E-586B-ECDC41A5B4FF}"/>
              </a:ext>
            </a:extLst>
          </p:cNvPr>
          <p:cNvSpPr txBox="1"/>
          <p:nvPr/>
        </p:nvSpPr>
        <p:spPr>
          <a:xfrm>
            <a:off x="8648241" y="9741172"/>
            <a:ext cx="8334333" cy="369332"/>
          </a:xfrm>
          <a:prstGeom prst="rect">
            <a:avLst/>
          </a:prstGeom>
          <a:noFill/>
        </p:spPr>
        <p:txBody>
          <a:bodyPr wrap="none" rtlCol="0">
            <a:spAutoFit/>
          </a:bodyPr>
          <a:lstStyle/>
          <a:p>
            <a:r>
              <a:rPr lang="en-US" altLang="zh-TW" dirty="0"/>
              <a:t>w</a:t>
            </a:r>
            <a:r>
              <a:rPr lang="zh-TW" altLang="en-US" dirty="0"/>
              <a:t>中每個元素是</a:t>
            </a:r>
            <a:r>
              <a:rPr lang="en-US" altLang="zh-TW" dirty="0"/>
              <a:t>v</a:t>
            </a:r>
            <a:r>
              <a:rPr lang="zh-TW" altLang="en-US" dirty="0"/>
              <a:t>當中每</a:t>
            </a:r>
            <a:r>
              <a:rPr lang="en-US" altLang="zh-TW" dirty="0"/>
              <a:t>18bit</a:t>
            </a:r>
            <a:r>
              <a:rPr lang="zh-TW" altLang="en-US" dirty="0"/>
              <a:t>組合而成</a:t>
            </a:r>
            <a:r>
              <a:rPr lang="en-US" altLang="zh-TW" dirty="0"/>
              <a:t>,</a:t>
            </a:r>
            <a:r>
              <a:rPr lang="zh-TW" altLang="en-US" dirty="0"/>
              <a:t>會有</a:t>
            </a:r>
            <a:r>
              <a:rPr lang="en-US" altLang="zh-TW" dirty="0"/>
              <a:t>256</a:t>
            </a:r>
            <a:r>
              <a:rPr lang="zh-TW" altLang="en-US" dirty="0"/>
              <a:t>的元素，共計</a:t>
            </a:r>
            <a:r>
              <a:rPr lang="en-US" altLang="zh-TW" dirty="0"/>
              <a:t>18 </a:t>
            </a:r>
            <a:r>
              <a:rPr lang="zh-TW" altLang="en-US" dirty="0"/>
              <a:t>* </a:t>
            </a:r>
            <a:r>
              <a:rPr lang="en-US" altLang="zh-TW" dirty="0"/>
              <a:t>256 = 4608 bits</a:t>
            </a:r>
            <a:endParaRPr lang="zh-TW" altLang="en-US" dirty="0"/>
          </a:p>
        </p:txBody>
      </p:sp>
      <p:grpSp>
        <p:nvGrpSpPr>
          <p:cNvPr id="175" name="群組 174">
            <a:extLst>
              <a:ext uri="{FF2B5EF4-FFF2-40B4-BE49-F238E27FC236}">
                <a16:creationId xmlns:a16="http://schemas.microsoft.com/office/drawing/2014/main" id="{78D1ECCF-E31E-2F38-DF73-BA18AB59699D}"/>
              </a:ext>
            </a:extLst>
          </p:cNvPr>
          <p:cNvGrpSpPr/>
          <p:nvPr/>
        </p:nvGrpSpPr>
        <p:grpSpPr>
          <a:xfrm>
            <a:off x="7380707" y="7425035"/>
            <a:ext cx="6333840" cy="1971143"/>
            <a:chOff x="7380707" y="7425035"/>
            <a:chExt cx="6333840" cy="1971143"/>
          </a:xfrm>
        </p:grpSpPr>
        <mc:AlternateContent xmlns:mc="http://schemas.openxmlformats.org/markup-compatibility/2006" xmlns:p14="http://schemas.microsoft.com/office/powerpoint/2010/main">
          <mc:Choice Requires="p14">
            <p:contentPart p14:bwMode="auto" r:id="rId95">
              <p14:nvContentPartPr>
                <p14:cNvPr id="98" name="筆跡 97">
                  <a:extLst>
                    <a:ext uri="{FF2B5EF4-FFF2-40B4-BE49-F238E27FC236}">
                      <a16:creationId xmlns:a16="http://schemas.microsoft.com/office/drawing/2014/main" id="{B58D4BAC-8D76-57A9-5691-086A6077FC13}"/>
                    </a:ext>
                  </a:extLst>
                </p14:cNvPr>
                <p14:cNvContentPartPr/>
                <p14:nvPr/>
              </p14:nvContentPartPr>
              <p14:xfrm>
                <a:off x="7380707" y="8634418"/>
                <a:ext cx="1717920" cy="179280"/>
              </p14:xfrm>
            </p:contentPart>
          </mc:Choice>
          <mc:Fallback xmlns="">
            <p:pic>
              <p:nvPicPr>
                <p:cNvPr id="98" name="筆跡 97">
                  <a:extLst>
                    <a:ext uri="{FF2B5EF4-FFF2-40B4-BE49-F238E27FC236}">
                      <a16:creationId xmlns:a16="http://schemas.microsoft.com/office/drawing/2014/main" id="{B58D4BAC-8D76-57A9-5691-086A6077FC13}"/>
                    </a:ext>
                  </a:extLst>
                </p:cNvPr>
                <p:cNvPicPr/>
                <p:nvPr/>
              </p:nvPicPr>
              <p:blipFill>
                <a:blip r:embed="rId96"/>
                <a:stretch>
                  <a:fillRect/>
                </a:stretch>
              </p:blipFill>
              <p:spPr>
                <a:xfrm>
                  <a:off x="7374587" y="8628298"/>
                  <a:ext cx="1730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筆跡 98">
                  <a:extLst>
                    <a:ext uri="{FF2B5EF4-FFF2-40B4-BE49-F238E27FC236}">
                      <a16:creationId xmlns:a16="http://schemas.microsoft.com/office/drawing/2014/main" id="{F7AA2B32-B21F-1D68-2615-D62949793055}"/>
                    </a:ext>
                  </a:extLst>
                </p14:cNvPr>
                <p14:cNvContentPartPr/>
                <p14:nvPr/>
              </p14:nvContentPartPr>
              <p14:xfrm>
                <a:off x="8864987" y="8581858"/>
                <a:ext cx="282240" cy="249120"/>
              </p14:xfrm>
            </p:contentPart>
          </mc:Choice>
          <mc:Fallback xmlns="">
            <p:pic>
              <p:nvPicPr>
                <p:cNvPr id="99" name="筆跡 98">
                  <a:extLst>
                    <a:ext uri="{FF2B5EF4-FFF2-40B4-BE49-F238E27FC236}">
                      <a16:creationId xmlns:a16="http://schemas.microsoft.com/office/drawing/2014/main" id="{F7AA2B32-B21F-1D68-2615-D62949793055}"/>
                    </a:ext>
                  </a:extLst>
                </p:cNvPr>
                <p:cNvPicPr/>
                <p:nvPr/>
              </p:nvPicPr>
              <p:blipFill>
                <a:blip r:embed="rId98"/>
                <a:stretch>
                  <a:fillRect/>
                </a:stretch>
              </p:blipFill>
              <p:spPr>
                <a:xfrm>
                  <a:off x="8858867" y="8575738"/>
                  <a:ext cx="294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1" name="筆跡 100">
                  <a:extLst>
                    <a:ext uri="{FF2B5EF4-FFF2-40B4-BE49-F238E27FC236}">
                      <a16:creationId xmlns:a16="http://schemas.microsoft.com/office/drawing/2014/main" id="{1B3E680A-8A5B-1664-3A10-A7E99ED22C6B}"/>
                    </a:ext>
                  </a:extLst>
                </p14:cNvPr>
                <p14:cNvContentPartPr/>
                <p14:nvPr/>
              </p14:nvContentPartPr>
              <p14:xfrm>
                <a:off x="9154427" y="8791378"/>
                <a:ext cx="12240" cy="131400"/>
              </p14:xfrm>
            </p:contentPart>
          </mc:Choice>
          <mc:Fallback xmlns="">
            <p:pic>
              <p:nvPicPr>
                <p:cNvPr id="101" name="筆跡 100">
                  <a:extLst>
                    <a:ext uri="{FF2B5EF4-FFF2-40B4-BE49-F238E27FC236}">
                      <a16:creationId xmlns:a16="http://schemas.microsoft.com/office/drawing/2014/main" id="{1B3E680A-8A5B-1664-3A10-A7E99ED22C6B}"/>
                    </a:ext>
                  </a:extLst>
                </p:cNvPr>
                <p:cNvPicPr/>
                <p:nvPr/>
              </p:nvPicPr>
              <p:blipFill>
                <a:blip r:embed="rId100"/>
                <a:stretch>
                  <a:fillRect/>
                </a:stretch>
              </p:blipFill>
              <p:spPr>
                <a:xfrm>
                  <a:off x="9148307" y="8785258"/>
                  <a:ext cx="24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2" name="筆跡 101">
                  <a:extLst>
                    <a:ext uri="{FF2B5EF4-FFF2-40B4-BE49-F238E27FC236}">
                      <a16:creationId xmlns:a16="http://schemas.microsoft.com/office/drawing/2014/main" id="{736E9410-2A9E-7200-A10C-8FD188DC737D}"/>
                    </a:ext>
                  </a:extLst>
                </p14:cNvPr>
                <p14:cNvContentPartPr/>
                <p14:nvPr/>
              </p14:nvContentPartPr>
              <p14:xfrm>
                <a:off x="9198347" y="8742418"/>
                <a:ext cx="115920" cy="160560"/>
              </p14:xfrm>
            </p:contentPart>
          </mc:Choice>
          <mc:Fallback xmlns="">
            <p:pic>
              <p:nvPicPr>
                <p:cNvPr id="102" name="筆跡 101">
                  <a:extLst>
                    <a:ext uri="{FF2B5EF4-FFF2-40B4-BE49-F238E27FC236}">
                      <a16:creationId xmlns:a16="http://schemas.microsoft.com/office/drawing/2014/main" id="{736E9410-2A9E-7200-A10C-8FD188DC737D}"/>
                    </a:ext>
                  </a:extLst>
                </p:cNvPr>
                <p:cNvPicPr/>
                <p:nvPr/>
              </p:nvPicPr>
              <p:blipFill>
                <a:blip r:embed="rId102"/>
                <a:stretch>
                  <a:fillRect/>
                </a:stretch>
              </p:blipFill>
              <p:spPr>
                <a:xfrm>
                  <a:off x="9192227" y="8736298"/>
                  <a:ext cx="128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筆跡 67">
                  <a:extLst>
                    <a:ext uri="{FF2B5EF4-FFF2-40B4-BE49-F238E27FC236}">
                      <a16:creationId xmlns:a16="http://schemas.microsoft.com/office/drawing/2014/main" id="{73914D4E-2A8E-74AB-EF1B-B2CEBD52C2BF}"/>
                    </a:ext>
                  </a:extLst>
                </p14:cNvPr>
                <p14:cNvContentPartPr/>
                <p14:nvPr/>
              </p14:nvContentPartPr>
              <p14:xfrm>
                <a:off x="11014907" y="8019178"/>
                <a:ext cx="664560" cy="266040"/>
              </p14:xfrm>
            </p:contentPart>
          </mc:Choice>
          <mc:Fallback xmlns="">
            <p:pic>
              <p:nvPicPr>
                <p:cNvPr id="68" name="筆跡 67">
                  <a:extLst>
                    <a:ext uri="{FF2B5EF4-FFF2-40B4-BE49-F238E27FC236}">
                      <a16:creationId xmlns:a16="http://schemas.microsoft.com/office/drawing/2014/main" id="{73914D4E-2A8E-74AB-EF1B-B2CEBD52C2BF}"/>
                    </a:ext>
                  </a:extLst>
                </p:cNvPr>
                <p:cNvPicPr/>
                <p:nvPr/>
              </p:nvPicPr>
              <p:blipFill>
                <a:blip r:embed="rId104"/>
                <a:stretch>
                  <a:fillRect/>
                </a:stretch>
              </p:blipFill>
              <p:spPr>
                <a:xfrm>
                  <a:off x="11008787" y="8013058"/>
                  <a:ext cx="6768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筆跡 68">
                  <a:extLst>
                    <a:ext uri="{FF2B5EF4-FFF2-40B4-BE49-F238E27FC236}">
                      <a16:creationId xmlns:a16="http://schemas.microsoft.com/office/drawing/2014/main" id="{E6E01EEE-DF75-5EEE-C9E4-C6FD62099EDC}"/>
                    </a:ext>
                  </a:extLst>
                </p14:cNvPr>
                <p14:cNvContentPartPr/>
                <p14:nvPr/>
              </p14:nvContentPartPr>
              <p14:xfrm>
                <a:off x="10906187" y="7820098"/>
                <a:ext cx="152280" cy="122400"/>
              </p14:xfrm>
            </p:contentPart>
          </mc:Choice>
          <mc:Fallback xmlns="">
            <p:pic>
              <p:nvPicPr>
                <p:cNvPr id="69" name="筆跡 68">
                  <a:extLst>
                    <a:ext uri="{FF2B5EF4-FFF2-40B4-BE49-F238E27FC236}">
                      <a16:creationId xmlns:a16="http://schemas.microsoft.com/office/drawing/2014/main" id="{E6E01EEE-DF75-5EEE-C9E4-C6FD62099EDC}"/>
                    </a:ext>
                  </a:extLst>
                </p:cNvPr>
                <p:cNvPicPr/>
                <p:nvPr/>
              </p:nvPicPr>
              <p:blipFill>
                <a:blip r:embed="rId106"/>
                <a:stretch>
                  <a:fillRect/>
                </a:stretch>
              </p:blipFill>
              <p:spPr>
                <a:xfrm>
                  <a:off x="10900067" y="7813978"/>
                  <a:ext cx="164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筆跡 69">
                  <a:extLst>
                    <a:ext uri="{FF2B5EF4-FFF2-40B4-BE49-F238E27FC236}">
                      <a16:creationId xmlns:a16="http://schemas.microsoft.com/office/drawing/2014/main" id="{B3F0D4D3-E319-965E-162E-79D7EF900399}"/>
                    </a:ext>
                  </a:extLst>
                </p14:cNvPr>
                <p14:cNvContentPartPr/>
                <p14:nvPr/>
              </p14:nvContentPartPr>
              <p14:xfrm>
                <a:off x="11060267" y="7954018"/>
                <a:ext cx="33120" cy="109800"/>
              </p14:xfrm>
            </p:contentPart>
          </mc:Choice>
          <mc:Fallback xmlns="">
            <p:pic>
              <p:nvPicPr>
                <p:cNvPr id="70" name="筆跡 69">
                  <a:extLst>
                    <a:ext uri="{FF2B5EF4-FFF2-40B4-BE49-F238E27FC236}">
                      <a16:creationId xmlns:a16="http://schemas.microsoft.com/office/drawing/2014/main" id="{B3F0D4D3-E319-965E-162E-79D7EF900399}"/>
                    </a:ext>
                  </a:extLst>
                </p:cNvPr>
                <p:cNvPicPr/>
                <p:nvPr/>
              </p:nvPicPr>
              <p:blipFill>
                <a:blip r:embed="rId108"/>
                <a:stretch>
                  <a:fillRect/>
                </a:stretch>
              </p:blipFill>
              <p:spPr>
                <a:xfrm>
                  <a:off x="11054147" y="7947898"/>
                  <a:ext cx="45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FCCCE763-303D-7AE6-2E2A-8A3A2CABD696}"/>
                    </a:ext>
                  </a:extLst>
                </p14:cNvPr>
                <p14:cNvContentPartPr/>
                <p14:nvPr/>
              </p14:nvContentPartPr>
              <p14:xfrm>
                <a:off x="11126507" y="7887778"/>
                <a:ext cx="98280" cy="360"/>
              </p14:xfrm>
            </p:contentPart>
          </mc:Choice>
          <mc:Fallback xmlns="">
            <p:pic>
              <p:nvPicPr>
                <p:cNvPr id="72" name="筆跡 71">
                  <a:extLst>
                    <a:ext uri="{FF2B5EF4-FFF2-40B4-BE49-F238E27FC236}">
                      <a16:creationId xmlns:a16="http://schemas.microsoft.com/office/drawing/2014/main" id="{FCCCE763-303D-7AE6-2E2A-8A3A2CABD696}"/>
                    </a:ext>
                  </a:extLst>
                </p:cNvPr>
                <p:cNvPicPr/>
                <p:nvPr/>
              </p:nvPicPr>
              <p:blipFill>
                <a:blip r:embed="rId110"/>
                <a:stretch>
                  <a:fillRect/>
                </a:stretch>
              </p:blipFill>
              <p:spPr>
                <a:xfrm>
                  <a:off x="11120387" y="7881658"/>
                  <a:ext cx="110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筆跡 72">
                  <a:extLst>
                    <a:ext uri="{FF2B5EF4-FFF2-40B4-BE49-F238E27FC236}">
                      <a16:creationId xmlns:a16="http://schemas.microsoft.com/office/drawing/2014/main" id="{6065CAC9-5764-DA1B-45BE-F2169630A397}"/>
                    </a:ext>
                  </a:extLst>
                </p14:cNvPr>
                <p14:cNvContentPartPr/>
                <p14:nvPr/>
              </p14:nvContentPartPr>
              <p14:xfrm>
                <a:off x="11258987" y="7810738"/>
                <a:ext cx="33480" cy="75600"/>
              </p14:xfrm>
            </p:contentPart>
          </mc:Choice>
          <mc:Fallback xmlns="">
            <p:pic>
              <p:nvPicPr>
                <p:cNvPr id="73" name="筆跡 72">
                  <a:extLst>
                    <a:ext uri="{FF2B5EF4-FFF2-40B4-BE49-F238E27FC236}">
                      <a16:creationId xmlns:a16="http://schemas.microsoft.com/office/drawing/2014/main" id="{6065CAC9-5764-DA1B-45BE-F2169630A397}"/>
                    </a:ext>
                  </a:extLst>
                </p:cNvPr>
                <p:cNvPicPr/>
                <p:nvPr/>
              </p:nvPicPr>
              <p:blipFill>
                <a:blip r:embed="rId112"/>
                <a:stretch>
                  <a:fillRect/>
                </a:stretch>
              </p:blipFill>
              <p:spPr>
                <a:xfrm>
                  <a:off x="11252867" y="7804618"/>
                  <a:ext cx="45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筆跡 74">
                  <a:extLst>
                    <a:ext uri="{FF2B5EF4-FFF2-40B4-BE49-F238E27FC236}">
                      <a16:creationId xmlns:a16="http://schemas.microsoft.com/office/drawing/2014/main" id="{572BF824-777D-8F70-804A-9D3D31B873B2}"/>
                    </a:ext>
                  </a:extLst>
                </p14:cNvPr>
                <p14:cNvContentPartPr/>
                <p14:nvPr/>
              </p14:nvContentPartPr>
              <p14:xfrm>
                <a:off x="11523227" y="8009818"/>
                <a:ext cx="231120" cy="98640"/>
              </p14:xfrm>
            </p:contentPart>
          </mc:Choice>
          <mc:Fallback xmlns="">
            <p:pic>
              <p:nvPicPr>
                <p:cNvPr id="75" name="筆跡 74">
                  <a:extLst>
                    <a:ext uri="{FF2B5EF4-FFF2-40B4-BE49-F238E27FC236}">
                      <a16:creationId xmlns:a16="http://schemas.microsoft.com/office/drawing/2014/main" id="{572BF824-777D-8F70-804A-9D3D31B873B2}"/>
                    </a:ext>
                  </a:extLst>
                </p:cNvPr>
                <p:cNvPicPr/>
                <p:nvPr/>
              </p:nvPicPr>
              <p:blipFill>
                <a:blip r:embed="rId114"/>
                <a:stretch>
                  <a:fillRect/>
                </a:stretch>
              </p:blipFill>
              <p:spPr>
                <a:xfrm>
                  <a:off x="11517107" y="8003698"/>
                  <a:ext cx="243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筆跡 75">
                  <a:extLst>
                    <a:ext uri="{FF2B5EF4-FFF2-40B4-BE49-F238E27FC236}">
                      <a16:creationId xmlns:a16="http://schemas.microsoft.com/office/drawing/2014/main" id="{B89720C3-FEF1-8735-0123-E3D1D4E178FC}"/>
                    </a:ext>
                  </a:extLst>
                </p14:cNvPr>
                <p14:cNvContentPartPr/>
                <p14:nvPr/>
              </p14:nvContentPartPr>
              <p14:xfrm>
                <a:off x="11633387" y="7954018"/>
                <a:ext cx="233280" cy="151200"/>
              </p14:xfrm>
            </p:contentPart>
          </mc:Choice>
          <mc:Fallback xmlns="">
            <p:pic>
              <p:nvPicPr>
                <p:cNvPr id="76" name="筆跡 75">
                  <a:extLst>
                    <a:ext uri="{FF2B5EF4-FFF2-40B4-BE49-F238E27FC236}">
                      <a16:creationId xmlns:a16="http://schemas.microsoft.com/office/drawing/2014/main" id="{B89720C3-FEF1-8735-0123-E3D1D4E178FC}"/>
                    </a:ext>
                  </a:extLst>
                </p:cNvPr>
                <p:cNvPicPr/>
                <p:nvPr/>
              </p:nvPicPr>
              <p:blipFill>
                <a:blip r:embed="rId116"/>
                <a:stretch>
                  <a:fillRect/>
                </a:stretch>
              </p:blipFill>
              <p:spPr>
                <a:xfrm>
                  <a:off x="11627267" y="7947898"/>
                  <a:ext cx="2455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筆跡 76">
                  <a:extLst>
                    <a:ext uri="{FF2B5EF4-FFF2-40B4-BE49-F238E27FC236}">
                      <a16:creationId xmlns:a16="http://schemas.microsoft.com/office/drawing/2014/main" id="{B12A90F3-CAB2-1621-3991-5AA64A31928A}"/>
                    </a:ext>
                  </a:extLst>
                </p14:cNvPr>
                <p14:cNvContentPartPr/>
                <p14:nvPr/>
              </p14:nvContentPartPr>
              <p14:xfrm>
                <a:off x="11842907" y="7936018"/>
                <a:ext cx="131400" cy="120240"/>
              </p14:xfrm>
            </p:contentPart>
          </mc:Choice>
          <mc:Fallback xmlns="">
            <p:pic>
              <p:nvPicPr>
                <p:cNvPr id="77" name="筆跡 76">
                  <a:extLst>
                    <a:ext uri="{FF2B5EF4-FFF2-40B4-BE49-F238E27FC236}">
                      <a16:creationId xmlns:a16="http://schemas.microsoft.com/office/drawing/2014/main" id="{B12A90F3-CAB2-1621-3991-5AA64A31928A}"/>
                    </a:ext>
                  </a:extLst>
                </p:cNvPr>
                <p:cNvPicPr/>
                <p:nvPr/>
              </p:nvPicPr>
              <p:blipFill>
                <a:blip r:embed="rId118"/>
                <a:stretch>
                  <a:fillRect/>
                </a:stretch>
              </p:blipFill>
              <p:spPr>
                <a:xfrm>
                  <a:off x="11836787" y="7929898"/>
                  <a:ext cx="143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筆跡 77">
                  <a:extLst>
                    <a:ext uri="{FF2B5EF4-FFF2-40B4-BE49-F238E27FC236}">
                      <a16:creationId xmlns:a16="http://schemas.microsoft.com/office/drawing/2014/main" id="{F8BF6EDB-D66C-66CA-E022-FC4AF299F033}"/>
                    </a:ext>
                  </a:extLst>
                </p14:cNvPr>
                <p14:cNvContentPartPr/>
                <p14:nvPr/>
              </p14:nvContentPartPr>
              <p14:xfrm>
                <a:off x="12074387" y="8085778"/>
                <a:ext cx="42120" cy="199800"/>
              </p14:xfrm>
            </p:contentPart>
          </mc:Choice>
          <mc:Fallback xmlns="">
            <p:pic>
              <p:nvPicPr>
                <p:cNvPr id="78" name="筆跡 77">
                  <a:extLst>
                    <a:ext uri="{FF2B5EF4-FFF2-40B4-BE49-F238E27FC236}">
                      <a16:creationId xmlns:a16="http://schemas.microsoft.com/office/drawing/2014/main" id="{F8BF6EDB-D66C-66CA-E022-FC4AF299F033}"/>
                    </a:ext>
                  </a:extLst>
                </p:cNvPr>
                <p:cNvPicPr/>
                <p:nvPr/>
              </p:nvPicPr>
              <p:blipFill>
                <a:blip r:embed="rId120"/>
                <a:stretch>
                  <a:fillRect/>
                </a:stretch>
              </p:blipFill>
              <p:spPr>
                <a:xfrm>
                  <a:off x="12068267" y="8079658"/>
                  <a:ext cx="54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4" name="筆跡 103">
                  <a:extLst>
                    <a:ext uri="{FF2B5EF4-FFF2-40B4-BE49-F238E27FC236}">
                      <a16:creationId xmlns:a16="http://schemas.microsoft.com/office/drawing/2014/main" id="{3C12B6F7-5C78-16F2-5F9F-FC97B4F85B69}"/>
                    </a:ext>
                  </a:extLst>
                </p14:cNvPr>
                <p14:cNvContentPartPr/>
                <p14:nvPr/>
              </p14:nvContentPartPr>
              <p14:xfrm>
                <a:off x="9306707" y="8117818"/>
                <a:ext cx="160200" cy="163800"/>
              </p14:xfrm>
            </p:contentPart>
          </mc:Choice>
          <mc:Fallback xmlns="">
            <p:pic>
              <p:nvPicPr>
                <p:cNvPr id="104" name="筆跡 103">
                  <a:extLst>
                    <a:ext uri="{FF2B5EF4-FFF2-40B4-BE49-F238E27FC236}">
                      <a16:creationId xmlns:a16="http://schemas.microsoft.com/office/drawing/2014/main" id="{3C12B6F7-5C78-16F2-5F9F-FC97B4F85B69}"/>
                    </a:ext>
                  </a:extLst>
                </p:cNvPr>
                <p:cNvPicPr/>
                <p:nvPr/>
              </p:nvPicPr>
              <p:blipFill>
                <a:blip r:embed="rId122"/>
                <a:stretch>
                  <a:fillRect/>
                </a:stretch>
              </p:blipFill>
              <p:spPr>
                <a:xfrm>
                  <a:off x="9300587" y="8111698"/>
                  <a:ext cx="172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5" name="筆跡 104">
                  <a:extLst>
                    <a:ext uri="{FF2B5EF4-FFF2-40B4-BE49-F238E27FC236}">
                      <a16:creationId xmlns:a16="http://schemas.microsoft.com/office/drawing/2014/main" id="{49F34733-3C98-2F38-3E01-C2A3227596CB}"/>
                    </a:ext>
                  </a:extLst>
                </p14:cNvPr>
                <p14:cNvContentPartPr/>
                <p14:nvPr/>
              </p14:nvContentPartPr>
              <p14:xfrm>
                <a:off x="9385187" y="7860058"/>
                <a:ext cx="49680" cy="248400"/>
              </p14:xfrm>
            </p:contentPart>
          </mc:Choice>
          <mc:Fallback xmlns="">
            <p:pic>
              <p:nvPicPr>
                <p:cNvPr id="105" name="筆跡 104">
                  <a:extLst>
                    <a:ext uri="{FF2B5EF4-FFF2-40B4-BE49-F238E27FC236}">
                      <a16:creationId xmlns:a16="http://schemas.microsoft.com/office/drawing/2014/main" id="{49F34733-3C98-2F38-3E01-C2A3227596CB}"/>
                    </a:ext>
                  </a:extLst>
                </p:cNvPr>
                <p:cNvPicPr/>
                <p:nvPr/>
              </p:nvPicPr>
              <p:blipFill>
                <a:blip r:embed="rId124"/>
                <a:stretch>
                  <a:fillRect/>
                </a:stretch>
              </p:blipFill>
              <p:spPr>
                <a:xfrm>
                  <a:off x="9379067" y="7853938"/>
                  <a:ext cx="61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6" name="筆跡 105">
                  <a:extLst>
                    <a:ext uri="{FF2B5EF4-FFF2-40B4-BE49-F238E27FC236}">
                      <a16:creationId xmlns:a16="http://schemas.microsoft.com/office/drawing/2014/main" id="{0559E1FA-2F86-8D21-F3A3-4C21B671C4FC}"/>
                    </a:ext>
                  </a:extLst>
                </p14:cNvPr>
                <p14:cNvContentPartPr/>
                <p14:nvPr/>
              </p14:nvContentPartPr>
              <p14:xfrm>
                <a:off x="9192947" y="7854658"/>
                <a:ext cx="248760" cy="92520"/>
              </p14:xfrm>
            </p:contentPart>
          </mc:Choice>
          <mc:Fallback xmlns="">
            <p:pic>
              <p:nvPicPr>
                <p:cNvPr id="106" name="筆跡 105">
                  <a:extLst>
                    <a:ext uri="{FF2B5EF4-FFF2-40B4-BE49-F238E27FC236}">
                      <a16:creationId xmlns:a16="http://schemas.microsoft.com/office/drawing/2014/main" id="{0559E1FA-2F86-8D21-F3A3-4C21B671C4FC}"/>
                    </a:ext>
                  </a:extLst>
                </p:cNvPr>
                <p:cNvPicPr/>
                <p:nvPr/>
              </p:nvPicPr>
              <p:blipFill>
                <a:blip r:embed="rId126"/>
                <a:stretch>
                  <a:fillRect/>
                </a:stretch>
              </p:blipFill>
              <p:spPr>
                <a:xfrm>
                  <a:off x="9186827" y="7848538"/>
                  <a:ext cx="261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7" name="筆跡 106">
                  <a:extLst>
                    <a:ext uri="{FF2B5EF4-FFF2-40B4-BE49-F238E27FC236}">
                      <a16:creationId xmlns:a16="http://schemas.microsoft.com/office/drawing/2014/main" id="{E4520ABE-9F15-A915-8194-C2AD0CFB6212}"/>
                    </a:ext>
                  </a:extLst>
                </p14:cNvPr>
                <p14:cNvContentPartPr/>
                <p14:nvPr/>
              </p14:nvContentPartPr>
              <p14:xfrm>
                <a:off x="9408227" y="7887778"/>
                <a:ext cx="172440" cy="157320"/>
              </p14:xfrm>
            </p:contentPart>
          </mc:Choice>
          <mc:Fallback xmlns="">
            <p:pic>
              <p:nvPicPr>
                <p:cNvPr id="107" name="筆跡 106">
                  <a:extLst>
                    <a:ext uri="{FF2B5EF4-FFF2-40B4-BE49-F238E27FC236}">
                      <a16:creationId xmlns:a16="http://schemas.microsoft.com/office/drawing/2014/main" id="{E4520ABE-9F15-A915-8194-C2AD0CFB6212}"/>
                    </a:ext>
                  </a:extLst>
                </p:cNvPr>
                <p:cNvPicPr/>
                <p:nvPr/>
              </p:nvPicPr>
              <p:blipFill>
                <a:blip r:embed="rId128"/>
                <a:stretch>
                  <a:fillRect/>
                </a:stretch>
              </p:blipFill>
              <p:spPr>
                <a:xfrm>
                  <a:off x="9402107" y="7881658"/>
                  <a:ext cx="184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8" name="筆跡 107">
                  <a:extLst>
                    <a:ext uri="{FF2B5EF4-FFF2-40B4-BE49-F238E27FC236}">
                      <a16:creationId xmlns:a16="http://schemas.microsoft.com/office/drawing/2014/main" id="{033545A6-CC33-EB2E-58CA-401CF70C133A}"/>
                    </a:ext>
                  </a:extLst>
                </p14:cNvPr>
                <p14:cNvContentPartPr/>
                <p14:nvPr/>
              </p14:nvContentPartPr>
              <p14:xfrm>
                <a:off x="9287987" y="7612378"/>
                <a:ext cx="140760" cy="220680"/>
              </p14:xfrm>
            </p:contentPart>
          </mc:Choice>
          <mc:Fallback xmlns="">
            <p:pic>
              <p:nvPicPr>
                <p:cNvPr id="108" name="筆跡 107">
                  <a:extLst>
                    <a:ext uri="{FF2B5EF4-FFF2-40B4-BE49-F238E27FC236}">
                      <a16:creationId xmlns:a16="http://schemas.microsoft.com/office/drawing/2014/main" id="{033545A6-CC33-EB2E-58CA-401CF70C133A}"/>
                    </a:ext>
                  </a:extLst>
                </p:cNvPr>
                <p:cNvPicPr/>
                <p:nvPr/>
              </p:nvPicPr>
              <p:blipFill>
                <a:blip r:embed="rId130"/>
                <a:stretch>
                  <a:fillRect/>
                </a:stretch>
              </p:blipFill>
              <p:spPr>
                <a:xfrm>
                  <a:off x="9281867" y="7606258"/>
                  <a:ext cx="153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9" name="筆跡 108">
                  <a:extLst>
                    <a:ext uri="{FF2B5EF4-FFF2-40B4-BE49-F238E27FC236}">
                      <a16:creationId xmlns:a16="http://schemas.microsoft.com/office/drawing/2014/main" id="{C81A0FA1-8CF8-08EC-5D11-1ABA712ED3BB}"/>
                    </a:ext>
                  </a:extLst>
                </p14:cNvPr>
                <p14:cNvContentPartPr/>
                <p14:nvPr/>
              </p14:nvContentPartPr>
              <p14:xfrm>
                <a:off x="9474107" y="7700218"/>
                <a:ext cx="195840" cy="100080"/>
              </p14:xfrm>
            </p:contentPart>
          </mc:Choice>
          <mc:Fallback xmlns="">
            <p:pic>
              <p:nvPicPr>
                <p:cNvPr id="109" name="筆跡 108">
                  <a:extLst>
                    <a:ext uri="{FF2B5EF4-FFF2-40B4-BE49-F238E27FC236}">
                      <a16:creationId xmlns:a16="http://schemas.microsoft.com/office/drawing/2014/main" id="{C81A0FA1-8CF8-08EC-5D11-1ABA712ED3BB}"/>
                    </a:ext>
                  </a:extLst>
                </p:cNvPr>
                <p:cNvPicPr/>
                <p:nvPr/>
              </p:nvPicPr>
              <p:blipFill>
                <a:blip r:embed="rId132"/>
                <a:stretch>
                  <a:fillRect/>
                </a:stretch>
              </p:blipFill>
              <p:spPr>
                <a:xfrm>
                  <a:off x="9467987" y="7694098"/>
                  <a:ext cx="208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0" name="筆跡 109">
                  <a:extLst>
                    <a:ext uri="{FF2B5EF4-FFF2-40B4-BE49-F238E27FC236}">
                      <a16:creationId xmlns:a16="http://schemas.microsoft.com/office/drawing/2014/main" id="{3FE6E80D-F4F6-7A66-CBA7-7F72C8F2EACB}"/>
                    </a:ext>
                  </a:extLst>
                </p14:cNvPr>
                <p14:cNvContentPartPr/>
                <p14:nvPr/>
              </p14:nvContentPartPr>
              <p14:xfrm>
                <a:off x="9694787" y="7656298"/>
                <a:ext cx="120240" cy="360"/>
              </p14:xfrm>
            </p:contentPart>
          </mc:Choice>
          <mc:Fallback xmlns="">
            <p:pic>
              <p:nvPicPr>
                <p:cNvPr id="110" name="筆跡 109">
                  <a:extLst>
                    <a:ext uri="{FF2B5EF4-FFF2-40B4-BE49-F238E27FC236}">
                      <a16:creationId xmlns:a16="http://schemas.microsoft.com/office/drawing/2014/main" id="{3FE6E80D-F4F6-7A66-CBA7-7F72C8F2EACB}"/>
                    </a:ext>
                  </a:extLst>
                </p:cNvPr>
                <p:cNvPicPr/>
                <p:nvPr/>
              </p:nvPicPr>
              <p:blipFill>
                <a:blip r:embed="rId134"/>
                <a:stretch>
                  <a:fillRect/>
                </a:stretch>
              </p:blipFill>
              <p:spPr>
                <a:xfrm>
                  <a:off x="9688667" y="7650178"/>
                  <a:ext cx="132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1" name="筆跡 110">
                  <a:extLst>
                    <a:ext uri="{FF2B5EF4-FFF2-40B4-BE49-F238E27FC236}">
                      <a16:creationId xmlns:a16="http://schemas.microsoft.com/office/drawing/2014/main" id="{2239FC53-F0CD-D058-63E5-212D7751A096}"/>
                    </a:ext>
                  </a:extLst>
                </p14:cNvPr>
                <p14:cNvContentPartPr/>
                <p14:nvPr/>
              </p14:nvContentPartPr>
              <p14:xfrm>
                <a:off x="9767507" y="7590418"/>
                <a:ext cx="26280" cy="94320"/>
              </p14:xfrm>
            </p:contentPart>
          </mc:Choice>
          <mc:Fallback xmlns="">
            <p:pic>
              <p:nvPicPr>
                <p:cNvPr id="111" name="筆跡 110">
                  <a:extLst>
                    <a:ext uri="{FF2B5EF4-FFF2-40B4-BE49-F238E27FC236}">
                      <a16:creationId xmlns:a16="http://schemas.microsoft.com/office/drawing/2014/main" id="{2239FC53-F0CD-D058-63E5-212D7751A096}"/>
                    </a:ext>
                  </a:extLst>
                </p:cNvPr>
                <p:cNvPicPr/>
                <p:nvPr/>
              </p:nvPicPr>
              <p:blipFill>
                <a:blip r:embed="rId136"/>
                <a:stretch>
                  <a:fillRect/>
                </a:stretch>
              </p:blipFill>
              <p:spPr>
                <a:xfrm>
                  <a:off x="9761387" y="7584298"/>
                  <a:ext cx="3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 name="筆跡 111">
                  <a:extLst>
                    <a:ext uri="{FF2B5EF4-FFF2-40B4-BE49-F238E27FC236}">
                      <a16:creationId xmlns:a16="http://schemas.microsoft.com/office/drawing/2014/main" id="{1E0DB9D4-64C1-EB79-F064-F353271F8466}"/>
                    </a:ext>
                  </a:extLst>
                </p14:cNvPr>
                <p14:cNvContentPartPr/>
                <p14:nvPr/>
              </p14:nvContentPartPr>
              <p14:xfrm>
                <a:off x="9738347" y="7601218"/>
                <a:ext cx="102240" cy="96120"/>
              </p14:xfrm>
            </p:contentPart>
          </mc:Choice>
          <mc:Fallback xmlns="">
            <p:pic>
              <p:nvPicPr>
                <p:cNvPr id="112" name="筆跡 111">
                  <a:extLst>
                    <a:ext uri="{FF2B5EF4-FFF2-40B4-BE49-F238E27FC236}">
                      <a16:creationId xmlns:a16="http://schemas.microsoft.com/office/drawing/2014/main" id="{1E0DB9D4-64C1-EB79-F064-F353271F8466}"/>
                    </a:ext>
                  </a:extLst>
                </p:cNvPr>
                <p:cNvPicPr/>
                <p:nvPr/>
              </p:nvPicPr>
              <p:blipFill>
                <a:blip r:embed="rId138"/>
                <a:stretch>
                  <a:fillRect/>
                </a:stretch>
              </p:blipFill>
              <p:spPr>
                <a:xfrm>
                  <a:off x="9732227" y="7595098"/>
                  <a:ext cx="114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3" name="筆跡 112">
                  <a:extLst>
                    <a:ext uri="{FF2B5EF4-FFF2-40B4-BE49-F238E27FC236}">
                      <a16:creationId xmlns:a16="http://schemas.microsoft.com/office/drawing/2014/main" id="{F1C3D771-E4A1-1177-935A-7C3BDCF3ED9A}"/>
                    </a:ext>
                  </a:extLst>
                </p14:cNvPr>
                <p14:cNvContentPartPr/>
                <p14:nvPr/>
              </p14:nvContentPartPr>
              <p14:xfrm>
                <a:off x="9925547" y="7656298"/>
                <a:ext cx="360" cy="98280"/>
              </p14:xfrm>
            </p:contentPart>
          </mc:Choice>
          <mc:Fallback xmlns="">
            <p:pic>
              <p:nvPicPr>
                <p:cNvPr id="113" name="筆跡 112">
                  <a:extLst>
                    <a:ext uri="{FF2B5EF4-FFF2-40B4-BE49-F238E27FC236}">
                      <a16:creationId xmlns:a16="http://schemas.microsoft.com/office/drawing/2014/main" id="{F1C3D771-E4A1-1177-935A-7C3BDCF3ED9A}"/>
                    </a:ext>
                  </a:extLst>
                </p:cNvPr>
                <p:cNvPicPr/>
                <p:nvPr/>
              </p:nvPicPr>
              <p:blipFill>
                <a:blip r:embed="rId140"/>
                <a:stretch>
                  <a:fillRect/>
                </a:stretch>
              </p:blipFill>
              <p:spPr>
                <a:xfrm>
                  <a:off x="9919427" y="7650178"/>
                  <a:ext cx="126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C1F78976-AB69-C4D9-EA1B-D65F45163879}"/>
                    </a:ext>
                  </a:extLst>
                </p14:cNvPr>
                <p14:cNvContentPartPr/>
                <p14:nvPr/>
              </p14:nvContentPartPr>
              <p14:xfrm>
                <a:off x="10048307" y="7611298"/>
                <a:ext cx="100800" cy="164880"/>
              </p14:xfrm>
            </p:contentPart>
          </mc:Choice>
          <mc:Fallback xmlns="">
            <p:pic>
              <p:nvPicPr>
                <p:cNvPr id="114" name="筆跡 113">
                  <a:extLst>
                    <a:ext uri="{FF2B5EF4-FFF2-40B4-BE49-F238E27FC236}">
                      <a16:creationId xmlns:a16="http://schemas.microsoft.com/office/drawing/2014/main" id="{C1F78976-AB69-C4D9-EA1B-D65F45163879}"/>
                    </a:ext>
                  </a:extLst>
                </p:cNvPr>
                <p:cNvPicPr/>
                <p:nvPr/>
              </p:nvPicPr>
              <p:blipFill>
                <a:blip r:embed="rId142"/>
                <a:stretch>
                  <a:fillRect/>
                </a:stretch>
              </p:blipFill>
              <p:spPr>
                <a:xfrm>
                  <a:off x="10042187" y="7605178"/>
                  <a:ext cx="113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筆跡 114">
                  <a:extLst>
                    <a:ext uri="{FF2B5EF4-FFF2-40B4-BE49-F238E27FC236}">
                      <a16:creationId xmlns:a16="http://schemas.microsoft.com/office/drawing/2014/main" id="{81C05A94-12AD-71DA-A8CC-4037646F937B}"/>
                    </a:ext>
                  </a:extLst>
                </p14:cNvPr>
                <p14:cNvContentPartPr/>
                <p14:nvPr/>
              </p14:nvContentPartPr>
              <p14:xfrm>
                <a:off x="10234427" y="7656298"/>
                <a:ext cx="98280" cy="360"/>
              </p14:xfrm>
            </p:contentPart>
          </mc:Choice>
          <mc:Fallback xmlns="">
            <p:pic>
              <p:nvPicPr>
                <p:cNvPr id="115" name="筆跡 114">
                  <a:extLst>
                    <a:ext uri="{FF2B5EF4-FFF2-40B4-BE49-F238E27FC236}">
                      <a16:creationId xmlns:a16="http://schemas.microsoft.com/office/drawing/2014/main" id="{81C05A94-12AD-71DA-A8CC-4037646F937B}"/>
                    </a:ext>
                  </a:extLst>
                </p:cNvPr>
                <p:cNvPicPr/>
                <p:nvPr/>
              </p:nvPicPr>
              <p:blipFill>
                <a:blip r:embed="rId144"/>
                <a:stretch>
                  <a:fillRect/>
                </a:stretch>
              </p:blipFill>
              <p:spPr>
                <a:xfrm>
                  <a:off x="10228307" y="7650178"/>
                  <a:ext cx="110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筆跡 115">
                  <a:extLst>
                    <a:ext uri="{FF2B5EF4-FFF2-40B4-BE49-F238E27FC236}">
                      <a16:creationId xmlns:a16="http://schemas.microsoft.com/office/drawing/2014/main" id="{362E7EB8-4930-90A7-65EE-57F7AC6EE39B}"/>
                    </a:ext>
                  </a:extLst>
                </p14:cNvPr>
                <p14:cNvContentPartPr/>
                <p14:nvPr/>
              </p14:nvContentPartPr>
              <p14:xfrm>
                <a:off x="10300307" y="7711738"/>
                <a:ext cx="113400" cy="6840"/>
              </p14:xfrm>
            </p:contentPart>
          </mc:Choice>
          <mc:Fallback xmlns="">
            <p:pic>
              <p:nvPicPr>
                <p:cNvPr id="116" name="筆跡 115">
                  <a:extLst>
                    <a:ext uri="{FF2B5EF4-FFF2-40B4-BE49-F238E27FC236}">
                      <a16:creationId xmlns:a16="http://schemas.microsoft.com/office/drawing/2014/main" id="{362E7EB8-4930-90A7-65EE-57F7AC6EE39B}"/>
                    </a:ext>
                  </a:extLst>
                </p:cNvPr>
                <p:cNvPicPr/>
                <p:nvPr/>
              </p:nvPicPr>
              <p:blipFill>
                <a:blip r:embed="rId146"/>
                <a:stretch>
                  <a:fillRect/>
                </a:stretch>
              </p:blipFill>
              <p:spPr>
                <a:xfrm>
                  <a:off x="10294187" y="7705618"/>
                  <a:ext cx="125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筆跡 117">
                  <a:extLst>
                    <a:ext uri="{FF2B5EF4-FFF2-40B4-BE49-F238E27FC236}">
                      <a16:creationId xmlns:a16="http://schemas.microsoft.com/office/drawing/2014/main" id="{25F4274E-D91D-DFEC-56FF-67A1088AF4A4}"/>
                    </a:ext>
                  </a:extLst>
                </p14:cNvPr>
                <p14:cNvContentPartPr/>
                <p14:nvPr/>
              </p14:nvContentPartPr>
              <p14:xfrm>
                <a:off x="10454387" y="7502938"/>
                <a:ext cx="76680" cy="10080"/>
              </p14:xfrm>
            </p:contentPart>
          </mc:Choice>
          <mc:Fallback xmlns="">
            <p:pic>
              <p:nvPicPr>
                <p:cNvPr id="118" name="筆跡 117">
                  <a:extLst>
                    <a:ext uri="{FF2B5EF4-FFF2-40B4-BE49-F238E27FC236}">
                      <a16:creationId xmlns:a16="http://schemas.microsoft.com/office/drawing/2014/main" id="{25F4274E-D91D-DFEC-56FF-67A1088AF4A4}"/>
                    </a:ext>
                  </a:extLst>
                </p:cNvPr>
                <p:cNvPicPr/>
                <p:nvPr/>
              </p:nvPicPr>
              <p:blipFill>
                <a:blip r:embed="rId148"/>
                <a:stretch>
                  <a:fillRect/>
                </a:stretch>
              </p:blipFill>
              <p:spPr>
                <a:xfrm>
                  <a:off x="10448267" y="7496818"/>
                  <a:ext cx="88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9" name="筆跡 118">
                  <a:extLst>
                    <a:ext uri="{FF2B5EF4-FFF2-40B4-BE49-F238E27FC236}">
                      <a16:creationId xmlns:a16="http://schemas.microsoft.com/office/drawing/2014/main" id="{9D884CBA-BC33-D439-EC65-C3F44F2F9C7C}"/>
                    </a:ext>
                  </a:extLst>
                </p14:cNvPr>
                <p14:cNvContentPartPr/>
                <p14:nvPr/>
              </p14:nvContentPartPr>
              <p14:xfrm>
                <a:off x="10541507" y="7502218"/>
                <a:ext cx="58680" cy="179280"/>
              </p14:xfrm>
            </p:contentPart>
          </mc:Choice>
          <mc:Fallback xmlns="">
            <p:pic>
              <p:nvPicPr>
                <p:cNvPr id="119" name="筆跡 118">
                  <a:extLst>
                    <a:ext uri="{FF2B5EF4-FFF2-40B4-BE49-F238E27FC236}">
                      <a16:creationId xmlns:a16="http://schemas.microsoft.com/office/drawing/2014/main" id="{9D884CBA-BC33-D439-EC65-C3F44F2F9C7C}"/>
                    </a:ext>
                  </a:extLst>
                </p:cNvPr>
                <p:cNvPicPr/>
                <p:nvPr/>
              </p:nvPicPr>
              <p:blipFill>
                <a:blip r:embed="rId150"/>
                <a:stretch>
                  <a:fillRect/>
                </a:stretch>
              </p:blipFill>
              <p:spPr>
                <a:xfrm>
                  <a:off x="10535387" y="7496098"/>
                  <a:ext cx="70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0" name="筆跡 119">
                  <a:extLst>
                    <a:ext uri="{FF2B5EF4-FFF2-40B4-BE49-F238E27FC236}">
                      <a16:creationId xmlns:a16="http://schemas.microsoft.com/office/drawing/2014/main" id="{47F09217-917E-CEF1-C1AE-D13387A089A7}"/>
                    </a:ext>
                  </a:extLst>
                </p14:cNvPr>
                <p14:cNvContentPartPr/>
                <p14:nvPr/>
              </p14:nvContentPartPr>
              <p14:xfrm>
                <a:off x="10697027" y="7490338"/>
                <a:ext cx="183240" cy="214560"/>
              </p14:xfrm>
            </p:contentPart>
          </mc:Choice>
          <mc:Fallback xmlns="">
            <p:pic>
              <p:nvPicPr>
                <p:cNvPr id="120" name="筆跡 119">
                  <a:extLst>
                    <a:ext uri="{FF2B5EF4-FFF2-40B4-BE49-F238E27FC236}">
                      <a16:creationId xmlns:a16="http://schemas.microsoft.com/office/drawing/2014/main" id="{47F09217-917E-CEF1-C1AE-D13387A089A7}"/>
                    </a:ext>
                  </a:extLst>
                </p:cNvPr>
                <p:cNvPicPr/>
                <p:nvPr/>
              </p:nvPicPr>
              <p:blipFill>
                <a:blip r:embed="rId152"/>
                <a:stretch>
                  <a:fillRect/>
                </a:stretch>
              </p:blipFill>
              <p:spPr>
                <a:xfrm>
                  <a:off x="10690907" y="7484218"/>
                  <a:ext cx="195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1" name="筆跡 120">
                  <a:extLst>
                    <a:ext uri="{FF2B5EF4-FFF2-40B4-BE49-F238E27FC236}">
                      <a16:creationId xmlns:a16="http://schemas.microsoft.com/office/drawing/2014/main" id="{6EC912BB-5899-0CE9-F70F-50A57EAC4EF5}"/>
                    </a:ext>
                  </a:extLst>
                </p14:cNvPr>
                <p14:cNvContentPartPr/>
                <p14:nvPr/>
              </p14:nvContentPartPr>
              <p14:xfrm>
                <a:off x="10983227" y="7447138"/>
                <a:ext cx="120960" cy="233640"/>
              </p14:xfrm>
            </p:contentPart>
          </mc:Choice>
          <mc:Fallback xmlns="">
            <p:pic>
              <p:nvPicPr>
                <p:cNvPr id="121" name="筆跡 120">
                  <a:extLst>
                    <a:ext uri="{FF2B5EF4-FFF2-40B4-BE49-F238E27FC236}">
                      <a16:creationId xmlns:a16="http://schemas.microsoft.com/office/drawing/2014/main" id="{6EC912BB-5899-0CE9-F70F-50A57EAC4EF5}"/>
                    </a:ext>
                  </a:extLst>
                </p:cNvPr>
                <p:cNvPicPr/>
                <p:nvPr/>
              </p:nvPicPr>
              <p:blipFill>
                <a:blip r:embed="rId154"/>
                <a:stretch>
                  <a:fillRect/>
                </a:stretch>
              </p:blipFill>
              <p:spPr>
                <a:xfrm>
                  <a:off x="10977107" y="7441018"/>
                  <a:ext cx="133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2" name="筆跡 121">
                  <a:extLst>
                    <a:ext uri="{FF2B5EF4-FFF2-40B4-BE49-F238E27FC236}">
                      <a16:creationId xmlns:a16="http://schemas.microsoft.com/office/drawing/2014/main" id="{898A785C-43DD-919B-1786-5EC5DF3F0DCB}"/>
                    </a:ext>
                  </a:extLst>
                </p14:cNvPr>
                <p14:cNvContentPartPr/>
                <p14:nvPr/>
              </p14:nvContentPartPr>
              <p14:xfrm>
                <a:off x="10553747" y="7503658"/>
                <a:ext cx="66960" cy="31680"/>
              </p14:xfrm>
            </p:contentPart>
          </mc:Choice>
          <mc:Fallback xmlns="">
            <p:pic>
              <p:nvPicPr>
                <p:cNvPr id="122" name="筆跡 121">
                  <a:extLst>
                    <a:ext uri="{FF2B5EF4-FFF2-40B4-BE49-F238E27FC236}">
                      <a16:creationId xmlns:a16="http://schemas.microsoft.com/office/drawing/2014/main" id="{898A785C-43DD-919B-1786-5EC5DF3F0DCB}"/>
                    </a:ext>
                  </a:extLst>
                </p:cNvPr>
                <p:cNvPicPr/>
                <p:nvPr/>
              </p:nvPicPr>
              <p:blipFill>
                <a:blip r:embed="rId156"/>
                <a:stretch>
                  <a:fillRect/>
                </a:stretch>
              </p:blipFill>
              <p:spPr>
                <a:xfrm>
                  <a:off x="10547627" y="7497538"/>
                  <a:ext cx="79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筆跡 123">
                  <a:extLst>
                    <a:ext uri="{FF2B5EF4-FFF2-40B4-BE49-F238E27FC236}">
                      <a16:creationId xmlns:a16="http://schemas.microsoft.com/office/drawing/2014/main" id="{1B70C311-6968-CCED-7B1F-B584DA21E381}"/>
                    </a:ext>
                  </a:extLst>
                </p14:cNvPr>
                <p14:cNvContentPartPr/>
                <p14:nvPr/>
              </p14:nvContentPartPr>
              <p14:xfrm>
                <a:off x="12590627" y="8160298"/>
                <a:ext cx="929520" cy="411480"/>
              </p14:xfrm>
            </p:contentPart>
          </mc:Choice>
          <mc:Fallback xmlns="">
            <p:pic>
              <p:nvPicPr>
                <p:cNvPr id="124" name="筆跡 123">
                  <a:extLst>
                    <a:ext uri="{FF2B5EF4-FFF2-40B4-BE49-F238E27FC236}">
                      <a16:creationId xmlns:a16="http://schemas.microsoft.com/office/drawing/2014/main" id="{1B70C311-6968-CCED-7B1F-B584DA21E381}"/>
                    </a:ext>
                  </a:extLst>
                </p:cNvPr>
                <p:cNvPicPr/>
                <p:nvPr/>
              </p:nvPicPr>
              <p:blipFill>
                <a:blip r:embed="rId158"/>
                <a:stretch>
                  <a:fillRect/>
                </a:stretch>
              </p:blipFill>
              <p:spPr>
                <a:xfrm>
                  <a:off x="12584507" y="8154178"/>
                  <a:ext cx="9417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筆跡 124">
                  <a:extLst>
                    <a:ext uri="{FF2B5EF4-FFF2-40B4-BE49-F238E27FC236}">
                      <a16:creationId xmlns:a16="http://schemas.microsoft.com/office/drawing/2014/main" id="{BFF66841-DDF5-EE5B-CAA4-FC721AA95CE2}"/>
                    </a:ext>
                  </a:extLst>
                </p14:cNvPr>
                <p14:cNvContentPartPr/>
                <p14:nvPr/>
              </p14:nvContentPartPr>
              <p14:xfrm>
                <a:off x="12955307" y="8041858"/>
                <a:ext cx="360" cy="131400"/>
              </p14:xfrm>
            </p:contentPart>
          </mc:Choice>
          <mc:Fallback xmlns="">
            <p:pic>
              <p:nvPicPr>
                <p:cNvPr id="125" name="筆跡 124">
                  <a:extLst>
                    <a:ext uri="{FF2B5EF4-FFF2-40B4-BE49-F238E27FC236}">
                      <a16:creationId xmlns:a16="http://schemas.microsoft.com/office/drawing/2014/main" id="{BFF66841-DDF5-EE5B-CAA4-FC721AA95CE2}"/>
                    </a:ext>
                  </a:extLst>
                </p:cNvPr>
                <p:cNvPicPr/>
                <p:nvPr/>
              </p:nvPicPr>
              <p:blipFill>
                <a:blip r:embed="rId89"/>
                <a:stretch>
                  <a:fillRect/>
                </a:stretch>
              </p:blipFill>
              <p:spPr>
                <a:xfrm>
                  <a:off x="12949187" y="8035738"/>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筆跡 125">
                  <a:extLst>
                    <a:ext uri="{FF2B5EF4-FFF2-40B4-BE49-F238E27FC236}">
                      <a16:creationId xmlns:a16="http://schemas.microsoft.com/office/drawing/2014/main" id="{1DF7ECE4-2836-FDBD-741C-A6AA780B9F61}"/>
                    </a:ext>
                  </a:extLst>
                </p14:cNvPr>
                <p14:cNvContentPartPr/>
                <p14:nvPr/>
              </p14:nvContentPartPr>
              <p14:xfrm>
                <a:off x="13006067" y="7996498"/>
                <a:ext cx="276120" cy="169560"/>
              </p14:xfrm>
            </p:contentPart>
          </mc:Choice>
          <mc:Fallback xmlns="">
            <p:pic>
              <p:nvPicPr>
                <p:cNvPr id="126" name="筆跡 125">
                  <a:extLst>
                    <a:ext uri="{FF2B5EF4-FFF2-40B4-BE49-F238E27FC236}">
                      <a16:creationId xmlns:a16="http://schemas.microsoft.com/office/drawing/2014/main" id="{1DF7ECE4-2836-FDBD-741C-A6AA780B9F61}"/>
                    </a:ext>
                  </a:extLst>
                </p:cNvPr>
                <p:cNvPicPr/>
                <p:nvPr/>
              </p:nvPicPr>
              <p:blipFill>
                <a:blip r:embed="rId161"/>
                <a:stretch>
                  <a:fillRect/>
                </a:stretch>
              </p:blipFill>
              <p:spPr>
                <a:xfrm>
                  <a:off x="12999947" y="7990378"/>
                  <a:ext cx="288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1" name="筆跡 130">
                  <a:extLst>
                    <a:ext uri="{FF2B5EF4-FFF2-40B4-BE49-F238E27FC236}">
                      <a16:creationId xmlns:a16="http://schemas.microsoft.com/office/drawing/2014/main" id="{CE4D0BBA-FDC1-6B14-2588-AC1EFE89919D}"/>
                    </a:ext>
                  </a:extLst>
                </p14:cNvPr>
                <p14:cNvContentPartPr/>
                <p14:nvPr/>
              </p14:nvContentPartPr>
              <p14:xfrm>
                <a:off x="10994747" y="9198898"/>
                <a:ext cx="97560" cy="11520"/>
              </p14:xfrm>
            </p:contentPart>
          </mc:Choice>
          <mc:Fallback xmlns="">
            <p:pic>
              <p:nvPicPr>
                <p:cNvPr id="131" name="筆跡 130">
                  <a:extLst>
                    <a:ext uri="{FF2B5EF4-FFF2-40B4-BE49-F238E27FC236}">
                      <a16:creationId xmlns:a16="http://schemas.microsoft.com/office/drawing/2014/main" id="{CE4D0BBA-FDC1-6B14-2588-AC1EFE89919D}"/>
                    </a:ext>
                  </a:extLst>
                </p:cNvPr>
                <p:cNvPicPr/>
                <p:nvPr/>
              </p:nvPicPr>
              <p:blipFill>
                <a:blip r:embed="rId163"/>
                <a:stretch>
                  <a:fillRect/>
                </a:stretch>
              </p:blipFill>
              <p:spPr>
                <a:xfrm>
                  <a:off x="10988627" y="9192778"/>
                  <a:ext cx="10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2" name="筆跡 131">
                  <a:extLst>
                    <a:ext uri="{FF2B5EF4-FFF2-40B4-BE49-F238E27FC236}">
                      <a16:creationId xmlns:a16="http://schemas.microsoft.com/office/drawing/2014/main" id="{D6D59A53-3859-3C92-5E76-14560CA41C11}"/>
                    </a:ext>
                  </a:extLst>
                </p14:cNvPr>
                <p14:cNvContentPartPr/>
                <p14:nvPr/>
              </p14:nvContentPartPr>
              <p14:xfrm>
                <a:off x="11203547" y="9110698"/>
                <a:ext cx="12240" cy="175320"/>
              </p14:xfrm>
            </p:contentPart>
          </mc:Choice>
          <mc:Fallback xmlns="">
            <p:pic>
              <p:nvPicPr>
                <p:cNvPr id="132" name="筆跡 131">
                  <a:extLst>
                    <a:ext uri="{FF2B5EF4-FFF2-40B4-BE49-F238E27FC236}">
                      <a16:creationId xmlns:a16="http://schemas.microsoft.com/office/drawing/2014/main" id="{D6D59A53-3859-3C92-5E76-14560CA41C11}"/>
                    </a:ext>
                  </a:extLst>
                </p:cNvPr>
                <p:cNvPicPr/>
                <p:nvPr/>
              </p:nvPicPr>
              <p:blipFill>
                <a:blip r:embed="rId165"/>
                <a:stretch>
                  <a:fillRect/>
                </a:stretch>
              </p:blipFill>
              <p:spPr>
                <a:xfrm>
                  <a:off x="11197427" y="9104578"/>
                  <a:ext cx="24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3" name="筆跡 132">
                  <a:extLst>
                    <a:ext uri="{FF2B5EF4-FFF2-40B4-BE49-F238E27FC236}">
                      <a16:creationId xmlns:a16="http://schemas.microsoft.com/office/drawing/2014/main" id="{07BF1716-55A9-DE15-03A3-1A1ECA3EFE71}"/>
                    </a:ext>
                  </a:extLst>
                </p14:cNvPr>
                <p14:cNvContentPartPr/>
                <p14:nvPr/>
              </p14:nvContentPartPr>
              <p14:xfrm>
                <a:off x="11336027" y="9121138"/>
                <a:ext cx="110880" cy="213480"/>
              </p14:xfrm>
            </p:contentPart>
          </mc:Choice>
          <mc:Fallback xmlns="">
            <p:pic>
              <p:nvPicPr>
                <p:cNvPr id="133" name="筆跡 132">
                  <a:extLst>
                    <a:ext uri="{FF2B5EF4-FFF2-40B4-BE49-F238E27FC236}">
                      <a16:creationId xmlns:a16="http://schemas.microsoft.com/office/drawing/2014/main" id="{07BF1716-55A9-DE15-03A3-1A1ECA3EFE71}"/>
                    </a:ext>
                  </a:extLst>
                </p:cNvPr>
                <p:cNvPicPr/>
                <p:nvPr/>
              </p:nvPicPr>
              <p:blipFill>
                <a:blip r:embed="rId167"/>
                <a:stretch>
                  <a:fillRect/>
                </a:stretch>
              </p:blipFill>
              <p:spPr>
                <a:xfrm>
                  <a:off x="11329907" y="9115018"/>
                  <a:ext cx="123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4" name="筆跡 133">
                  <a:extLst>
                    <a:ext uri="{FF2B5EF4-FFF2-40B4-BE49-F238E27FC236}">
                      <a16:creationId xmlns:a16="http://schemas.microsoft.com/office/drawing/2014/main" id="{36B8AA6A-5B4C-CCE6-AE4A-346BDEB4CA71}"/>
                    </a:ext>
                  </a:extLst>
                </p14:cNvPr>
                <p14:cNvContentPartPr/>
                <p14:nvPr/>
              </p14:nvContentPartPr>
              <p14:xfrm>
                <a:off x="11589467" y="9099538"/>
                <a:ext cx="12240" cy="186840"/>
              </p14:xfrm>
            </p:contentPart>
          </mc:Choice>
          <mc:Fallback xmlns="">
            <p:pic>
              <p:nvPicPr>
                <p:cNvPr id="134" name="筆跡 133">
                  <a:extLst>
                    <a:ext uri="{FF2B5EF4-FFF2-40B4-BE49-F238E27FC236}">
                      <a16:creationId xmlns:a16="http://schemas.microsoft.com/office/drawing/2014/main" id="{36B8AA6A-5B4C-CCE6-AE4A-346BDEB4CA71}"/>
                    </a:ext>
                  </a:extLst>
                </p:cNvPr>
                <p:cNvPicPr/>
                <p:nvPr/>
              </p:nvPicPr>
              <p:blipFill>
                <a:blip r:embed="rId169"/>
                <a:stretch>
                  <a:fillRect/>
                </a:stretch>
              </p:blipFill>
              <p:spPr>
                <a:xfrm>
                  <a:off x="11583347" y="9093418"/>
                  <a:ext cx="24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5" name="筆跡 134">
                  <a:extLst>
                    <a:ext uri="{FF2B5EF4-FFF2-40B4-BE49-F238E27FC236}">
                      <a16:creationId xmlns:a16="http://schemas.microsoft.com/office/drawing/2014/main" id="{DC71D140-87E9-B15E-56BC-071BADC3AE3D}"/>
                    </a:ext>
                  </a:extLst>
                </p14:cNvPr>
                <p14:cNvContentPartPr/>
                <p14:nvPr/>
              </p14:nvContentPartPr>
              <p14:xfrm>
                <a:off x="11666507" y="9197458"/>
                <a:ext cx="97200" cy="55800"/>
              </p14:xfrm>
            </p:contentPart>
          </mc:Choice>
          <mc:Fallback xmlns="">
            <p:pic>
              <p:nvPicPr>
                <p:cNvPr id="135" name="筆跡 134">
                  <a:extLst>
                    <a:ext uri="{FF2B5EF4-FFF2-40B4-BE49-F238E27FC236}">
                      <a16:creationId xmlns:a16="http://schemas.microsoft.com/office/drawing/2014/main" id="{DC71D140-87E9-B15E-56BC-071BADC3AE3D}"/>
                    </a:ext>
                  </a:extLst>
                </p:cNvPr>
                <p:cNvPicPr/>
                <p:nvPr/>
              </p:nvPicPr>
              <p:blipFill>
                <a:blip r:embed="rId171"/>
                <a:stretch>
                  <a:fillRect/>
                </a:stretch>
              </p:blipFill>
              <p:spPr>
                <a:xfrm>
                  <a:off x="11660387" y="9191338"/>
                  <a:ext cx="1094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筆跡 135">
                  <a:extLst>
                    <a:ext uri="{FF2B5EF4-FFF2-40B4-BE49-F238E27FC236}">
                      <a16:creationId xmlns:a16="http://schemas.microsoft.com/office/drawing/2014/main" id="{EA029CAF-CBE6-E725-6BB3-7EB488FDC560}"/>
                    </a:ext>
                  </a:extLst>
                </p14:cNvPr>
                <p14:cNvContentPartPr/>
                <p14:nvPr/>
              </p14:nvContentPartPr>
              <p14:xfrm>
                <a:off x="11864867" y="9077578"/>
                <a:ext cx="23040" cy="86400"/>
              </p14:xfrm>
            </p:contentPart>
          </mc:Choice>
          <mc:Fallback xmlns="">
            <p:pic>
              <p:nvPicPr>
                <p:cNvPr id="136" name="筆跡 135">
                  <a:extLst>
                    <a:ext uri="{FF2B5EF4-FFF2-40B4-BE49-F238E27FC236}">
                      <a16:creationId xmlns:a16="http://schemas.microsoft.com/office/drawing/2014/main" id="{EA029CAF-CBE6-E725-6BB3-7EB488FDC560}"/>
                    </a:ext>
                  </a:extLst>
                </p:cNvPr>
                <p:cNvPicPr/>
                <p:nvPr/>
              </p:nvPicPr>
              <p:blipFill>
                <a:blip r:embed="rId173"/>
                <a:stretch>
                  <a:fillRect/>
                </a:stretch>
              </p:blipFill>
              <p:spPr>
                <a:xfrm>
                  <a:off x="11858747" y="9071458"/>
                  <a:ext cx="35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筆跡 136">
                  <a:extLst>
                    <a:ext uri="{FF2B5EF4-FFF2-40B4-BE49-F238E27FC236}">
                      <a16:creationId xmlns:a16="http://schemas.microsoft.com/office/drawing/2014/main" id="{9E1498A3-122D-F859-1BE8-782A3EAAA03B}"/>
                    </a:ext>
                  </a:extLst>
                </p14:cNvPr>
                <p14:cNvContentPartPr/>
                <p14:nvPr/>
              </p14:nvContentPartPr>
              <p14:xfrm>
                <a:off x="11908787" y="9109978"/>
                <a:ext cx="135360" cy="231840"/>
              </p14:xfrm>
            </p:contentPart>
          </mc:Choice>
          <mc:Fallback xmlns="">
            <p:pic>
              <p:nvPicPr>
                <p:cNvPr id="137" name="筆跡 136">
                  <a:extLst>
                    <a:ext uri="{FF2B5EF4-FFF2-40B4-BE49-F238E27FC236}">
                      <a16:creationId xmlns:a16="http://schemas.microsoft.com/office/drawing/2014/main" id="{9E1498A3-122D-F859-1BE8-782A3EAAA03B}"/>
                    </a:ext>
                  </a:extLst>
                </p:cNvPr>
                <p:cNvPicPr/>
                <p:nvPr/>
              </p:nvPicPr>
              <p:blipFill>
                <a:blip r:embed="rId175"/>
                <a:stretch>
                  <a:fillRect/>
                </a:stretch>
              </p:blipFill>
              <p:spPr>
                <a:xfrm>
                  <a:off x="11902667" y="9103858"/>
                  <a:ext cx="147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筆跡 137">
                  <a:extLst>
                    <a:ext uri="{FF2B5EF4-FFF2-40B4-BE49-F238E27FC236}">
                      <a16:creationId xmlns:a16="http://schemas.microsoft.com/office/drawing/2014/main" id="{F53A7A02-29D9-E254-4FA3-E53F235B77AE}"/>
                    </a:ext>
                  </a:extLst>
                </p14:cNvPr>
                <p14:cNvContentPartPr/>
                <p14:nvPr/>
              </p14:nvContentPartPr>
              <p14:xfrm>
                <a:off x="12261227" y="9121498"/>
                <a:ext cx="36000" cy="274680"/>
              </p14:xfrm>
            </p:contentPart>
          </mc:Choice>
          <mc:Fallback xmlns="">
            <p:pic>
              <p:nvPicPr>
                <p:cNvPr id="138" name="筆跡 137">
                  <a:extLst>
                    <a:ext uri="{FF2B5EF4-FFF2-40B4-BE49-F238E27FC236}">
                      <a16:creationId xmlns:a16="http://schemas.microsoft.com/office/drawing/2014/main" id="{F53A7A02-29D9-E254-4FA3-E53F235B77AE}"/>
                    </a:ext>
                  </a:extLst>
                </p:cNvPr>
                <p:cNvPicPr/>
                <p:nvPr/>
              </p:nvPicPr>
              <p:blipFill>
                <a:blip r:embed="rId177"/>
                <a:stretch>
                  <a:fillRect/>
                </a:stretch>
              </p:blipFill>
              <p:spPr>
                <a:xfrm>
                  <a:off x="12255107" y="9115378"/>
                  <a:ext cx="482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8" name="筆跡 127">
                  <a:extLst>
                    <a:ext uri="{FF2B5EF4-FFF2-40B4-BE49-F238E27FC236}">
                      <a16:creationId xmlns:a16="http://schemas.microsoft.com/office/drawing/2014/main" id="{AB1F22FB-F938-A0AF-22C5-3A2F61BA7A40}"/>
                    </a:ext>
                  </a:extLst>
                </p14:cNvPr>
                <p14:cNvContentPartPr/>
                <p14:nvPr/>
              </p14:nvContentPartPr>
              <p14:xfrm>
                <a:off x="10564907" y="8537218"/>
                <a:ext cx="902160" cy="11880"/>
              </p14:xfrm>
            </p:contentPart>
          </mc:Choice>
          <mc:Fallback xmlns="">
            <p:pic>
              <p:nvPicPr>
                <p:cNvPr id="128" name="筆跡 127">
                  <a:extLst>
                    <a:ext uri="{FF2B5EF4-FFF2-40B4-BE49-F238E27FC236}">
                      <a16:creationId xmlns:a16="http://schemas.microsoft.com/office/drawing/2014/main" id="{AB1F22FB-F938-A0AF-22C5-3A2F61BA7A40}"/>
                    </a:ext>
                  </a:extLst>
                </p:cNvPr>
                <p:cNvPicPr/>
                <p:nvPr/>
              </p:nvPicPr>
              <p:blipFill>
                <a:blip r:embed="rId179"/>
                <a:stretch>
                  <a:fillRect/>
                </a:stretch>
              </p:blipFill>
              <p:spPr>
                <a:xfrm>
                  <a:off x="10558787" y="8531098"/>
                  <a:ext cx="914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9" name="筆跡 128">
                  <a:extLst>
                    <a:ext uri="{FF2B5EF4-FFF2-40B4-BE49-F238E27FC236}">
                      <a16:creationId xmlns:a16="http://schemas.microsoft.com/office/drawing/2014/main" id="{3007DBBD-519E-E264-D8FF-8D9E26160286}"/>
                    </a:ext>
                  </a:extLst>
                </p14:cNvPr>
                <p14:cNvContentPartPr/>
                <p14:nvPr/>
              </p14:nvContentPartPr>
              <p14:xfrm>
                <a:off x="11336027" y="8592658"/>
                <a:ext cx="153360" cy="320040"/>
              </p14:xfrm>
            </p:contentPart>
          </mc:Choice>
          <mc:Fallback xmlns="">
            <p:pic>
              <p:nvPicPr>
                <p:cNvPr id="129" name="筆跡 128">
                  <a:extLst>
                    <a:ext uri="{FF2B5EF4-FFF2-40B4-BE49-F238E27FC236}">
                      <a16:creationId xmlns:a16="http://schemas.microsoft.com/office/drawing/2014/main" id="{3007DBBD-519E-E264-D8FF-8D9E26160286}"/>
                    </a:ext>
                  </a:extLst>
                </p:cNvPr>
                <p:cNvPicPr/>
                <p:nvPr/>
              </p:nvPicPr>
              <p:blipFill>
                <a:blip r:embed="rId181"/>
                <a:stretch>
                  <a:fillRect/>
                </a:stretch>
              </p:blipFill>
              <p:spPr>
                <a:xfrm>
                  <a:off x="11329907" y="8586538"/>
                  <a:ext cx="1656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0" name="筆跡 129">
                  <a:extLst>
                    <a:ext uri="{FF2B5EF4-FFF2-40B4-BE49-F238E27FC236}">
                      <a16:creationId xmlns:a16="http://schemas.microsoft.com/office/drawing/2014/main" id="{3020CA4D-A6CF-FB98-5318-194E5192EAAF}"/>
                    </a:ext>
                  </a:extLst>
                </p14:cNvPr>
                <p14:cNvContentPartPr/>
                <p14:nvPr/>
              </p14:nvContentPartPr>
              <p14:xfrm>
                <a:off x="11402267" y="8861218"/>
                <a:ext cx="167400" cy="123840"/>
              </p14:xfrm>
            </p:contentPart>
          </mc:Choice>
          <mc:Fallback xmlns="">
            <p:pic>
              <p:nvPicPr>
                <p:cNvPr id="130" name="筆跡 129">
                  <a:extLst>
                    <a:ext uri="{FF2B5EF4-FFF2-40B4-BE49-F238E27FC236}">
                      <a16:creationId xmlns:a16="http://schemas.microsoft.com/office/drawing/2014/main" id="{3020CA4D-A6CF-FB98-5318-194E5192EAAF}"/>
                    </a:ext>
                  </a:extLst>
                </p:cNvPr>
                <p:cNvPicPr/>
                <p:nvPr/>
              </p:nvPicPr>
              <p:blipFill>
                <a:blip r:embed="rId183"/>
                <a:stretch>
                  <a:fillRect/>
                </a:stretch>
              </p:blipFill>
              <p:spPr>
                <a:xfrm>
                  <a:off x="11396147" y="8855098"/>
                  <a:ext cx="179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1" name="筆跡 140">
                  <a:extLst>
                    <a:ext uri="{FF2B5EF4-FFF2-40B4-BE49-F238E27FC236}">
                      <a16:creationId xmlns:a16="http://schemas.microsoft.com/office/drawing/2014/main" id="{8B043C02-6B83-43AB-471F-714FAEAEBF77}"/>
                    </a:ext>
                  </a:extLst>
                </p14:cNvPr>
                <p14:cNvContentPartPr/>
                <p14:nvPr/>
              </p14:nvContentPartPr>
              <p14:xfrm>
                <a:off x="11411627" y="8348578"/>
                <a:ext cx="235440" cy="189720"/>
              </p14:xfrm>
            </p:contentPart>
          </mc:Choice>
          <mc:Fallback xmlns="">
            <p:pic>
              <p:nvPicPr>
                <p:cNvPr id="141" name="筆跡 140">
                  <a:extLst>
                    <a:ext uri="{FF2B5EF4-FFF2-40B4-BE49-F238E27FC236}">
                      <a16:creationId xmlns:a16="http://schemas.microsoft.com/office/drawing/2014/main" id="{8B043C02-6B83-43AB-471F-714FAEAEBF77}"/>
                    </a:ext>
                  </a:extLst>
                </p:cNvPr>
                <p:cNvPicPr/>
                <p:nvPr/>
              </p:nvPicPr>
              <p:blipFill>
                <a:blip r:embed="rId185"/>
                <a:stretch>
                  <a:fillRect/>
                </a:stretch>
              </p:blipFill>
              <p:spPr>
                <a:xfrm>
                  <a:off x="11405507" y="8342458"/>
                  <a:ext cx="247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2" name="筆跡 141">
                  <a:extLst>
                    <a:ext uri="{FF2B5EF4-FFF2-40B4-BE49-F238E27FC236}">
                      <a16:creationId xmlns:a16="http://schemas.microsoft.com/office/drawing/2014/main" id="{E77A7315-2412-DBA6-AF63-42727FED690B}"/>
                    </a:ext>
                  </a:extLst>
                </p14:cNvPr>
                <p14:cNvContentPartPr/>
                <p14:nvPr/>
              </p14:nvContentPartPr>
              <p14:xfrm>
                <a:off x="11578307" y="8559898"/>
                <a:ext cx="855720" cy="347040"/>
              </p14:xfrm>
            </p:contentPart>
          </mc:Choice>
          <mc:Fallback xmlns="">
            <p:pic>
              <p:nvPicPr>
                <p:cNvPr id="142" name="筆跡 141">
                  <a:extLst>
                    <a:ext uri="{FF2B5EF4-FFF2-40B4-BE49-F238E27FC236}">
                      <a16:creationId xmlns:a16="http://schemas.microsoft.com/office/drawing/2014/main" id="{E77A7315-2412-DBA6-AF63-42727FED690B}"/>
                    </a:ext>
                  </a:extLst>
                </p:cNvPr>
                <p:cNvPicPr/>
                <p:nvPr/>
              </p:nvPicPr>
              <p:blipFill>
                <a:blip r:embed="rId187"/>
                <a:stretch>
                  <a:fillRect/>
                </a:stretch>
              </p:blipFill>
              <p:spPr>
                <a:xfrm>
                  <a:off x="11572187" y="8553778"/>
                  <a:ext cx="867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3" name="筆跡 142">
                  <a:extLst>
                    <a:ext uri="{FF2B5EF4-FFF2-40B4-BE49-F238E27FC236}">
                      <a16:creationId xmlns:a16="http://schemas.microsoft.com/office/drawing/2014/main" id="{628B5586-ED0E-E715-98F6-665AFE06AA36}"/>
                    </a:ext>
                  </a:extLst>
                </p14:cNvPr>
                <p14:cNvContentPartPr/>
                <p14:nvPr/>
              </p14:nvContentPartPr>
              <p14:xfrm>
                <a:off x="12328907" y="8834938"/>
                <a:ext cx="125280" cy="121680"/>
              </p14:xfrm>
            </p:contentPart>
          </mc:Choice>
          <mc:Fallback xmlns="">
            <p:pic>
              <p:nvPicPr>
                <p:cNvPr id="143" name="筆跡 142">
                  <a:extLst>
                    <a:ext uri="{FF2B5EF4-FFF2-40B4-BE49-F238E27FC236}">
                      <a16:creationId xmlns:a16="http://schemas.microsoft.com/office/drawing/2014/main" id="{628B5586-ED0E-E715-98F6-665AFE06AA36}"/>
                    </a:ext>
                  </a:extLst>
                </p:cNvPr>
                <p:cNvPicPr/>
                <p:nvPr/>
              </p:nvPicPr>
              <p:blipFill>
                <a:blip r:embed="rId189"/>
                <a:stretch>
                  <a:fillRect/>
                </a:stretch>
              </p:blipFill>
              <p:spPr>
                <a:xfrm>
                  <a:off x="12322787" y="8828818"/>
                  <a:ext cx="137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5" name="筆跡 144">
                  <a:extLst>
                    <a:ext uri="{FF2B5EF4-FFF2-40B4-BE49-F238E27FC236}">
                      <a16:creationId xmlns:a16="http://schemas.microsoft.com/office/drawing/2014/main" id="{6E0A8B63-A104-9901-F2F6-7B5B99140B6D}"/>
                    </a:ext>
                  </a:extLst>
                </p14:cNvPr>
                <p14:cNvContentPartPr/>
                <p14:nvPr/>
              </p14:nvContentPartPr>
              <p14:xfrm>
                <a:off x="12679547" y="9022498"/>
                <a:ext cx="11520" cy="142560"/>
              </p14:xfrm>
            </p:contentPart>
          </mc:Choice>
          <mc:Fallback xmlns="">
            <p:pic>
              <p:nvPicPr>
                <p:cNvPr id="145" name="筆跡 144">
                  <a:extLst>
                    <a:ext uri="{FF2B5EF4-FFF2-40B4-BE49-F238E27FC236}">
                      <a16:creationId xmlns:a16="http://schemas.microsoft.com/office/drawing/2014/main" id="{6E0A8B63-A104-9901-F2F6-7B5B99140B6D}"/>
                    </a:ext>
                  </a:extLst>
                </p:cNvPr>
                <p:cNvPicPr/>
                <p:nvPr/>
              </p:nvPicPr>
              <p:blipFill>
                <a:blip r:embed="rId191"/>
                <a:stretch>
                  <a:fillRect/>
                </a:stretch>
              </p:blipFill>
              <p:spPr>
                <a:xfrm>
                  <a:off x="12673427" y="9016378"/>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6" name="筆跡 145">
                  <a:extLst>
                    <a:ext uri="{FF2B5EF4-FFF2-40B4-BE49-F238E27FC236}">
                      <a16:creationId xmlns:a16="http://schemas.microsoft.com/office/drawing/2014/main" id="{D50A0411-9787-905C-090F-3A757300F477}"/>
                    </a:ext>
                  </a:extLst>
                </p14:cNvPr>
                <p14:cNvContentPartPr/>
                <p14:nvPr/>
              </p14:nvContentPartPr>
              <p14:xfrm>
                <a:off x="12833987" y="8978218"/>
                <a:ext cx="133200" cy="187200"/>
              </p14:xfrm>
            </p:contentPart>
          </mc:Choice>
          <mc:Fallback xmlns="">
            <p:pic>
              <p:nvPicPr>
                <p:cNvPr id="146" name="筆跡 145">
                  <a:extLst>
                    <a:ext uri="{FF2B5EF4-FFF2-40B4-BE49-F238E27FC236}">
                      <a16:creationId xmlns:a16="http://schemas.microsoft.com/office/drawing/2014/main" id="{D50A0411-9787-905C-090F-3A757300F477}"/>
                    </a:ext>
                  </a:extLst>
                </p:cNvPr>
                <p:cNvPicPr/>
                <p:nvPr/>
              </p:nvPicPr>
              <p:blipFill>
                <a:blip r:embed="rId193"/>
                <a:stretch>
                  <a:fillRect/>
                </a:stretch>
              </p:blipFill>
              <p:spPr>
                <a:xfrm>
                  <a:off x="12827867" y="8972098"/>
                  <a:ext cx="145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筆跡 146">
                  <a:extLst>
                    <a:ext uri="{FF2B5EF4-FFF2-40B4-BE49-F238E27FC236}">
                      <a16:creationId xmlns:a16="http://schemas.microsoft.com/office/drawing/2014/main" id="{14B6A94A-34CB-DC7D-9549-1F23B3BA7F8C}"/>
                    </a:ext>
                  </a:extLst>
                </p14:cNvPr>
                <p14:cNvContentPartPr/>
                <p14:nvPr/>
              </p14:nvContentPartPr>
              <p14:xfrm>
                <a:off x="13053587" y="8956258"/>
                <a:ext cx="11520" cy="197640"/>
              </p14:xfrm>
            </p:contentPart>
          </mc:Choice>
          <mc:Fallback xmlns="">
            <p:pic>
              <p:nvPicPr>
                <p:cNvPr id="147" name="筆跡 146">
                  <a:extLst>
                    <a:ext uri="{FF2B5EF4-FFF2-40B4-BE49-F238E27FC236}">
                      <a16:creationId xmlns:a16="http://schemas.microsoft.com/office/drawing/2014/main" id="{14B6A94A-34CB-DC7D-9549-1F23B3BA7F8C}"/>
                    </a:ext>
                  </a:extLst>
                </p:cNvPr>
                <p:cNvPicPr/>
                <p:nvPr/>
              </p:nvPicPr>
              <p:blipFill>
                <a:blip r:embed="rId195"/>
                <a:stretch>
                  <a:fillRect/>
                </a:stretch>
              </p:blipFill>
              <p:spPr>
                <a:xfrm>
                  <a:off x="13047467" y="8950138"/>
                  <a:ext cx="23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8" name="筆跡 147">
                  <a:extLst>
                    <a:ext uri="{FF2B5EF4-FFF2-40B4-BE49-F238E27FC236}">
                      <a16:creationId xmlns:a16="http://schemas.microsoft.com/office/drawing/2014/main" id="{7782A1FC-D25A-3729-3259-DD8D17846F06}"/>
                    </a:ext>
                  </a:extLst>
                </p14:cNvPr>
                <p14:cNvContentPartPr/>
                <p14:nvPr/>
              </p14:nvContentPartPr>
              <p14:xfrm>
                <a:off x="13142867" y="9000178"/>
                <a:ext cx="56880" cy="54720"/>
              </p14:xfrm>
            </p:contentPart>
          </mc:Choice>
          <mc:Fallback xmlns="">
            <p:pic>
              <p:nvPicPr>
                <p:cNvPr id="148" name="筆跡 147">
                  <a:extLst>
                    <a:ext uri="{FF2B5EF4-FFF2-40B4-BE49-F238E27FC236}">
                      <a16:creationId xmlns:a16="http://schemas.microsoft.com/office/drawing/2014/main" id="{7782A1FC-D25A-3729-3259-DD8D17846F06}"/>
                    </a:ext>
                  </a:extLst>
                </p:cNvPr>
                <p:cNvPicPr/>
                <p:nvPr/>
              </p:nvPicPr>
              <p:blipFill>
                <a:blip r:embed="rId197"/>
                <a:stretch>
                  <a:fillRect/>
                </a:stretch>
              </p:blipFill>
              <p:spPr>
                <a:xfrm>
                  <a:off x="13136747" y="8994058"/>
                  <a:ext cx="69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9" name="筆跡 148">
                  <a:extLst>
                    <a:ext uri="{FF2B5EF4-FFF2-40B4-BE49-F238E27FC236}">
                      <a16:creationId xmlns:a16="http://schemas.microsoft.com/office/drawing/2014/main" id="{E1F6D74D-231B-16AB-9DE5-A0D3B71AAEFB}"/>
                    </a:ext>
                  </a:extLst>
                </p14:cNvPr>
                <p14:cNvContentPartPr/>
                <p14:nvPr/>
              </p14:nvContentPartPr>
              <p14:xfrm>
                <a:off x="13253027" y="8901178"/>
                <a:ext cx="183240" cy="245520"/>
              </p14:xfrm>
            </p:contentPart>
          </mc:Choice>
          <mc:Fallback xmlns="">
            <p:pic>
              <p:nvPicPr>
                <p:cNvPr id="149" name="筆跡 148">
                  <a:extLst>
                    <a:ext uri="{FF2B5EF4-FFF2-40B4-BE49-F238E27FC236}">
                      <a16:creationId xmlns:a16="http://schemas.microsoft.com/office/drawing/2014/main" id="{E1F6D74D-231B-16AB-9DE5-A0D3B71AAEFB}"/>
                    </a:ext>
                  </a:extLst>
                </p:cNvPr>
                <p:cNvPicPr/>
                <p:nvPr/>
              </p:nvPicPr>
              <p:blipFill>
                <a:blip r:embed="rId199"/>
                <a:stretch>
                  <a:fillRect/>
                </a:stretch>
              </p:blipFill>
              <p:spPr>
                <a:xfrm>
                  <a:off x="13246907" y="8895058"/>
                  <a:ext cx="1954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0" name="筆跡 149">
                  <a:extLst>
                    <a:ext uri="{FF2B5EF4-FFF2-40B4-BE49-F238E27FC236}">
                      <a16:creationId xmlns:a16="http://schemas.microsoft.com/office/drawing/2014/main" id="{20209DA9-4035-AAE7-FAA1-8C465D2D0725}"/>
                    </a:ext>
                  </a:extLst>
                </p14:cNvPr>
                <p14:cNvContentPartPr/>
                <p14:nvPr/>
              </p14:nvContentPartPr>
              <p14:xfrm>
                <a:off x="13493507" y="8989378"/>
                <a:ext cx="221040" cy="122760"/>
              </p14:xfrm>
            </p:contentPart>
          </mc:Choice>
          <mc:Fallback xmlns="">
            <p:pic>
              <p:nvPicPr>
                <p:cNvPr id="150" name="筆跡 149">
                  <a:extLst>
                    <a:ext uri="{FF2B5EF4-FFF2-40B4-BE49-F238E27FC236}">
                      <a16:creationId xmlns:a16="http://schemas.microsoft.com/office/drawing/2014/main" id="{20209DA9-4035-AAE7-FAA1-8C465D2D0725}"/>
                    </a:ext>
                  </a:extLst>
                </p:cNvPr>
                <p:cNvPicPr/>
                <p:nvPr/>
              </p:nvPicPr>
              <p:blipFill>
                <a:blip r:embed="rId201"/>
                <a:stretch>
                  <a:fillRect/>
                </a:stretch>
              </p:blipFill>
              <p:spPr>
                <a:xfrm>
                  <a:off x="13487387" y="8983258"/>
                  <a:ext cx="2332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3" name="筆跡 152">
                  <a:extLst>
                    <a:ext uri="{FF2B5EF4-FFF2-40B4-BE49-F238E27FC236}">
                      <a16:creationId xmlns:a16="http://schemas.microsoft.com/office/drawing/2014/main" id="{D24312C2-4B6F-2E70-FBCF-908230DBE0B2}"/>
                    </a:ext>
                  </a:extLst>
                </p14:cNvPr>
                <p14:cNvContentPartPr/>
                <p14:nvPr/>
              </p14:nvContentPartPr>
              <p14:xfrm>
                <a:off x="11137307" y="7425035"/>
                <a:ext cx="90360" cy="260640"/>
              </p14:xfrm>
            </p:contentPart>
          </mc:Choice>
          <mc:Fallback xmlns="">
            <p:pic>
              <p:nvPicPr>
                <p:cNvPr id="153" name="筆跡 152">
                  <a:extLst>
                    <a:ext uri="{FF2B5EF4-FFF2-40B4-BE49-F238E27FC236}">
                      <a16:creationId xmlns:a16="http://schemas.microsoft.com/office/drawing/2014/main" id="{D24312C2-4B6F-2E70-FBCF-908230DBE0B2}"/>
                    </a:ext>
                  </a:extLst>
                </p:cNvPr>
                <p:cNvPicPr/>
                <p:nvPr/>
              </p:nvPicPr>
              <p:blipFill>
                <a:blip r:embed="rId203"/>
                <a:stretch>
                  <a:fillRect/>
                </a:stretch>
              </p:blipFill>
              <p:spPr>
                <a:xfrm>
                  <a:off x="11131187" y="7418915"/>
                  <a:ext cx="102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4" name="筆跡 153">
                  <a:extLst>
                    <a:ext uri="{FF2B5EF4-FFF2-40B4-BE49-F238E27FC236}">
                      <a16:creationId xmlns:a16="http://schemas.microsoft.com/office/drawing/2014/main" id="{8C247A7A-1DCF-7906-CFF1-3714F5AAD793}"/>
                    </a:ext>
                  </a:extLst>
                </p14:cNvPr>
                <p14:cNvContentPartPr/>
                <p14:nvPr/>
              </p14:nvContentPartPr>
              <p14:xfrm>
                <a:off x="11291747" y="7612235"/>
                <a:ext cx="76680" cy="44640"/>
              </p14:xfrm>
            </p:contentPart>
          </mc:Choice>
          <mc:Fallback xmlns="">
            <p:pic>
              <p:nvPicPr>
                <p:cNvPr id="154" name="筆跡 153">
                  <a:extLst>
                    <a:ext uri="{FF2B5EF4-FFF2-40B4-BE49-F238E27FC236}">
                      <a16:creationId xmlns:a16="http://schemas.microsoft.com/office/drawing/2014/main" id="{8C247A7A-1DCF-7906-CFF1-3714F5AAD793}"/>
                    </a:ext>
                  </a:extLst>
                </p:cNvPr>
                <p:cNvPicPr/>
                <p:nvPr/>
              </p:nvPicPr>
              <p:blipFill>
                <a:blip r:embed="rId205"/>
                <a:stretch>
                  <a:fillRect/>
                </a:stretch>
              </p:blipFill>
              <p:spPr>
                <a:xfrm>
                  <a:off x="11285627" y="7606115"/>
                  <a:ext cx="88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筆跡 154">
                  <a:extLst>
                    <a:ext uri="{FF2B5EF4-FFF2-40B4-BE49-F238E27FC236}">
                      <a16:creationId xmlns:a16="http://schemas.microsoft.com/office/drawing/2014/main" id="{2E05EBE0-2DC8-EDC5-543B-32F5EFC0A88B}"/>
                    </a:ext>
                  </a:extLst>
                </p14:cNvPr>
                <p14:cNvContentPartPr/>
                <p14:nvPr/>
              </p14:nvContentPartPr>
              <p14:xfrm>
                <a:off x="11391107" y="7601435"/>
                <a:ext cx="12240" cy="238680"/>
              </p14:xfrm>
            </p:contentPart>
          </mc:Choice>
          <mc:Fallback xmlns="">
            <p:pic>
              <p:nvPicPr>
                <p:cNvPr id="155" name="筆跡 154">
                  <a:extLst>
                    <a:ext uri="{FF2B5EF4-FFF2-40B4-BE49-F238E27FC236}">
                      <a16:creationId xmlns:a16="http://schemas.microsoft.com/office/drawing/2014/main" id="{2E05EBE0-2DC8-EDC5-543B-32F5EFC0A88B}"/>
                    </a:ext>
                  </a:extLst>
                </p:cNvPr>
                <p:cNvPicPr/>
                <p:nvPr/>
              </p:nvPicPr>
              <p:blipFill>
                <a:blip r:embed="rId207"/>
                <a:stretch>
                  <a:fillRect/>
                </a:stretch>
              </p:blipFill>
              <p:spPr>
                <a:xfrm>
                  <a:off x="11384987" y="7595315"/>
                  <a:ext cx="24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6" name="筆跡 155">
                  <a:extLst>
                    <a:ext uri="{FF2B5EF4-FFF2-40B4-BE49-F238E27FC236}">
                      <a16:creationId xmlns:a16="http://schemas.microsoft.com/office/drawing/2014/main" id="{B23CE9FB-F915-DB17-C3CF-1FF66F9E1C78}"/>
                    </a:ext>
                  </a:extLst>
                </p14:cNvPr>
                <p14:cNvContentPartPr/>
                <p14:nvPr/>
              </p14:nvContentPartPr>
              <p14:xfrm>
                <a:off x="11435027" y="7514675"/>
                <a:ext cx="66600" cy="31680"/>
              </p14:xfrm>
            </p:contentPart>
          </mc:Choice>
          <mc:Fallback xmlns="">
            <p:pic>
              <p:nvPicPr>
                <p:cNvPr id="156" name="筆跡 155">
                  <a:extLst>
                    <a:ext uri="{FF2B5EF4-FFF2-40B4-BE49-F238E27FC236}">
                      <a16:creationId xmlns:a16="http://schemas.microsoft.com/office/drawing/2014/main" id="{B23CE9FB-F915-DB17-C3CF-1FF66F9E1C78}"/>
                    </a:ext>
                  </a:extLst>
                </p:cNvPr>
                <p:cNvPicPr/>
                <p:nvPr/>
              </p:nvPicPr>
              <p:blipFill>
                <a:blip r:embed="rId209"/>
                <a:stretch>
                  <a:fillRect/>
                </a:stretch>
              </p:blipFill>
              <p:spPr>
                <a:xfrm>
                  <a:off x="11428907" y="7508555"/>
                  <a:ext cx="78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7" name="筆跡 156">
                  <a:extLst>
                    <a:ext uri="{FF2B5EF4-FFF2-40B4-BE49-F238E27FC236}">
                      <a16:creationId xmlns:a16="http://schemas.microsoft.com/office/drawing/2014/main" id="{31FAD0CA-83B8-ECBC-5488-572B4D233953}"/>
                    </a:ext>
                  </a:extLst>
                </p14:cNvPr>
                <p14:cNvContentPartPr/>
                <p14:nvPr/>
              </p14:nvContentPartPr>
              <p14:xfrm>
                <a:off x="11511347" y="7490915"/>
                <a:ext cx="78840" cy="187200"/>
              </p14:xfrm>
            </p:contentPart>
          </mc:Choice>
          <mc:Fallback xmlns="">
            <p:pic>
              <p:nvPicPr>
                <p:cNvPr id="157" name="筆跡 156">
                  <a:extLst>
                    <a:ext uri="{FF2B5EF4-FFF2-40B4-BE49-F238E27FC236}">
                      <a16:creationId xmlns:a16="http://schemas.microsoft.com/office/drawing/2014/main" id="{31FAD0CA-83B8-ECBC-5488-572B4D233953}"/>
                    </a:ext>
                  </a:extLst>
                </p:cNvPr>
                <p:cNvPicPr/>
                <p:nvPr/>
              </p:nvPicPr>
              <p:blipFill>
                <a:blip r:embed="rId211"/>
                <a:stretch>
                  <a:fillRect/>
                </a:stretch>
              </p:blipFill>
              <p:spPr>
                <a:xfrm>
                  <a:off x="11505227" y="7484795"/>
                  <a:ext cx="91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8" name="筆跡 157">
                  <a:extLst>
                    <a:ext uri="{FF2B5EF4-FFF2-40B4-BE49-F238E27FC236}">
                      <a16:creationId xmlns:a16="http://schemas.microsoft.com/office/drawing/2014/main" id="{EA9C824C-39A8-936F-BDF4-18ABBCC5672E}"/>
                    </a:ext>
                  </a:extLst>
                </p14:cNvPr>
                <p14:cNvContentPartPr/>
                <p14:nvPr/>
              </p14:nvContentPartPr>
              <p14:xfrm>
                <a:off x="11609267" y="7535555"/>
                <a:ext cx="82080" cy="111960"/>
              </p14:xfrm>
            </p:contentPart>
          </mc:Choice>
          <mc:Fallback xmlns="">
            <p:pic>
              <p:nvPicPr>
                <p:cNvPr id="158" name="筆跡 157">
                  <a:extLst>
                    <a:ext uri="{FF2B5EF4-FFF2-40B4-BE49-F238E27FC236}">
                      <a16:creationId xmlns:a16="http://schemas.microsoft.com/office/drawing/2014/main" id="{EA9C824C-39A8-936F-BDF4-18ABBCC5672E}"/>
                    </a:ext>
                  </a:extLst>
                </p:cNvPr>
                <p:cNvPicPr/>
                <p:nvPr/>
              </p:nvPicPr>
              <p:blipFill>
                <a:blip r:embed="rId213"/>
                <a:stretch>
                  <a:fillRect/>
                </a:stretch>
              </p:blipFill>
              <p:spPr>
                <a:xfrm>
                  <a:off x="11603147" y="7529435"/>
                  <a:ext cx="943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9" name="筆跡 158">
                  <a:extLst>
                    <a:ext uri="{FF2B5EF4-FFF2-40B4-BE49-F238E27FC236}">
                      <a16:creationId xmlns:a16="http://schemas.microsoft.com/office/drawing/2014/main" id="{E7CD117B-3A7D-32EF-30C4-357898EFD466}"/>
                    </a:ext>
                  </a:extLst>
                </p14:cNvPr>
                <p14:cNvContentPartPr/>
                <p14:nvPr/>
              </p14:nvContentPartPr>
              <p14:xfrm>
                <a:off x="11886827" y="7535195"/>
                <a:ext cx="52920" cy="11160"/>
              </p14:xfrm>
            </p:contentPart>
          </mc:Choice>
          <mc:Fallback xmlns="">
            <p:pic>
              <p:nvPicPr>
                <p:cNvPr id="159" name="筆跡 158">
                  <a:extLst>
                    <a:ext uri="{FF2B5EF4-FFF2-40B4-BE49-F238E27FC236}">
                      <a16:creationId xmlns:a16="http://schemas.microsoft.com/office/drawing/2014/main" id="{E7CD117B-3A7D-32EF-30C4-357898EFD466}"/>
                    </a:ext>
                  </a:extLst>
                </p:cNvPr>
                <p:cNvPicPr/>
                <p:nvPr/>
              </p:nvPicPr>
              <p:blipFill>
                <a:blip r:embed="rId215"/>
                <a:stretch>
                  <a:fillRect/>
                </a:stretch>
              </p:blipFill>
              <p:spPr>
                <a:xfrm>
                  <a:off x="11880707" y="7529075"/>
                  <a:ext cx="65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0" name="筆跡 159">
                  <a:extLst>
                    <a:ext uri="{FF2B5EF4-FFF2-40B4-BE49-F238E27FC236}">
                      <a16:creationId xmlns:a16="http://schemas.microsoft.com/office/drawing/2014/main" id="{AA69B4D1-0731-1001-F4B6-2D2A11CB63B0}"/>
                    </a:ext>
                  </a:extLst>
                </p14:cNvPr>
                <p14:cNvContentPartPr/>
                <p14:nvPr/>
              </p14:nvContentPartPr>
              <p14:xfrm>
                <a:off x="11908787" y="7602515"/>
                <a:ext cx="76680" cy="10080"/>
              </p14:xfrm>
            </p:contentPart>
          </mc:Choice>
          <mc:Fallback xmlns="">
            <p:pic>
              <p:nvPicPr>
                <p:cNvPr id="160" name="筆跡 159">
                  <a:extLst>
                    <a:ext uri="{FF2B5EF4-FFF2-40B4-BE49-F238E27FC236}">
                      <a16:creationId xmlns:a16="http://schemas.microsoft.com/office/drawing/2014/main" id="{AA69B4D1-0731-1001-F4B6-2D2A11CB63B0}"/>
                    </a:ext>
                  </a:extLst>
                </p:cNvPr>
                <p:cNvPicPr/>
                <p:nvPr/>
              </p:nvPicPr>
              <p:blipFill>
                <a:blip r:embed="rId217"/>
                <a:stretch>
                  <a:fillRect/>
                </a:stretch>
              </p:blipFill>
              <p:spPr>
                <a:xfrm>
                  <a:off x="11902667" y="7596395"/>
                  <a:ext cx="88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1" name="筆跡 160">
                  <a:extLst>
                    <a:ext uri="{FF2B5EF4-FFF2-40B4-BE49-F238E27FC236}">
                      <a16:creationId xmlns:a16="http://schemas.microsoft.com/office/drawing/2014/main" id="{22B37B71-A236-24EF-98A0-81F28EE3B507}"/>
                    </a:ext>
                  </a:extLst>
                </p14:cNvPr>
                <p14:cNvContentPartPr/>
                <p14:nvPr/>
              </p14:nvContentPartPr>
              <p14:xfrm>
                <a:off x="12128747" y="7513235"/>
                <a:ext cx="109800" cy="135000"/>
              </p14:xfrm>
            </p:contentPart>
          </mc:Choice>
          <mc:Fallback xmlns="">
            <p:pic>
              <p:nvPicPr>
                <p:cNvPr id="161" name="筆跡 160">
                  <a:extLst>
                    <a:ext uri="{FF2B5EF4-FFF2-40B4-BE49-F238E27FC236}">
                      <a16:creationId xmlns:a16="http://schemas.microsoft.com/office/drawing/2014/main" id="{22B37B71-A236-24EF-98A0-81F28EE3B507}"/>
                    </a:ext>
                  </a:extLst>
                </p:cNvPr>
                <p:cNvPicPr/>
                <p:nvPr/>
              </p:nvPicPr>
              <p:blipFill>
                <a:blip r:embed="rId219"/>
                <a:stretch>
                  <a:fillRect/>
                </a:stretch>
              </p:blipFill>
              <p:spPr>
                <a:xfrm>
                  <a:off x="12122627" y="7507115"/>
                  <a:ext cx="122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2" name="筆跡 161">
                  <a:extLst>
                    <a:ext uri="{FF2B5EF4-FFF2-40B4-BE49-F238E27FC236}">
                      <a16:creationId xmlns:a16="http://schemas.microsoft.com/office/drawing/2014/main" id="{41BB7FB8-3287-116C-2E1F-634504B88892}"/>
                    </a:ext>
                  </a:extLst>
                </p14:cNvPr>
                <p14:cNvContentPartPr/>
                <p14:nvPr/>
              </p14:nvContentPartPr>
              <p14:xfrm>
                <a:off x="12227747" y="7545995"/>
                <a:ext cx="12240" cy="142560"/>
              </p14:xfrm>
            </p:contentPart>
          </mc:Choice>
          <mc:Fallback xmlns="">
            <p:pic>
              <p:nvPicPr>
                <p:cNvPr id="162" name="筆跡 161">
                  <a:extLst>
                    <a:ext uri="{FF2B5EF4-FFF2-40B4-BE49-F238E27FC236}">
                      <a16:creationId xmlns:a16="http://schemas.microsoft.com/office/drawing/2014/main" id="{41BB7FB8-3287-116C-2E1F-634504B88892}"/>
                    </a:ext>
                  </a:extLst>
                </p:cNvPr>
                <p:cNvPicPr/>
                <p:nvPr/>
              </p:nvPicPr>
              <p:blipFill>
                <a:blip r:embed="rId221"/>
                <a:stretch>
                  <a:fillRect/>
                </a:stretch>
              </p:blipFill>
              <p:spPr>
                <a:xfrm>
                  <a:off x="12221627" y="7539875"/>
                  <a:ext cx="24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 name="筆跡 162">
                  <a:extLst>
                    <a:ext uri="{FF2B5EF4-FFF2-40B4-BE49-F238E27FC236}">
                      <a16:creationId xmlns:a16="http://schemas.microsoft.com/office/drawing/2014/main" id="{549BA02B-E65E-2F9B-D17F-0756957D0562}"/>
                    </a:ext>
                  </a:extLst>
                </p14:cNvPr>
                <p14:cNvContentPartPr/>
                <p14:nvPr/>
              </p14:nvContentPartPr>
              <p14:xfrm>
                <a:off x="12337907" y="7490915"/>
                <a:ext cx="87480" cy="189360"/>
              </p14:xfrm>
            </p:contentPart>
          </mc:Choice>
          <mc:Fallback xmlns="">
            <p:pic>
              <p:nvPicPr>
                <p:cNvPr id="163" name="筆跡 162">
                  <a:extLst>
                    <a:ext uri="{FF2B5EF4-FFF2-40B4-BE49-F238E27FC236}">
                      <a16:creationId xmlns:a16="http://schemas.microsoft.com/office/drawing/2014/main" id="{549BA02B-E65E-2F9B-D17F-0756957D0562}"/>
                    </a:ext>
                  </a:extLst>
                </p:cNvPr>
                <p:cNvPicPr/>
                <p:nvPr/>
              </p:nvPicPr>
              <p:blipFill>
                <a:blip r:embed="rId223"/>
                <a:stretch>
                  <a:fillRect/>
                </a:stretch>
              </p:blipFill>
              <p:spPr>
                <a:xfrm>
                  <a:off x="12331787" y="7484795"/>
                  <a:ext cx="99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筆跡 163">
                  <a:extLst>
                    <a:ext uri="{FF2B5EF4-FFF2-40B4-BE49-F238E27FC236}">
                      <a16:creationId xmlns:a16="http://schemas.microsoft.com/office/drawing/2014/main" id="{A7531589-2589-3438-0866-D73A1DA360DC}"/>
                    </a:ext>
                  </a:extLst>
                </p14:cNvPr>
                <p14:cNvContentPartPr/>
                <p14:nvPr/>
              </p14:nvContentPartPr>
              <p14:xfrm>
                <a:off x="12459947" y="7589195"/>
                <a:ext cx="76680" cy="43560"/>
              </p14:xfrm>
            </p:contentPart>
          </mc:Choice>
          <mc:Fallback xmlns="">
            <p:pic>
              <p:nvPicPr>
                <p:cNvPr id="164" name="筆跡 163">
                  <a:extLst>
                    <a:ext uri="{FF2B5EF4-FFF2-40B4-BE49-F238E27FC236}">
                      <a16:creationId xmlns:a16="http://schemas.microsoft.com/office/drawing/2014/main" id="{A7531589-2589-3438-0866-D73A1DA360DC}"/>
                    </a:ext>
                  </a:extLst>
                </p:cNvPr>
                <p:cNvPicPr/>
                <p:nvPr/>
              </p:nvPicPr>
              <p:blipFill>
                <a:blip r:embed="rId225"/>
                <a:stretch>
                  <a:fillRect/>
                </a:stretch>
              </p:blipFill>
              <p:spPr>
                <a:xfrm>
                  <a:off x="12453827" y="7583075"/>
                  <a:ext cx="88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筆跡 164">
                  <a:extLst>
                    <a:ext uri="{FF2B5EF4-FFF2-40B4-BE49-F238E27FC236}">
                      <a16:creationId xmlns:a16="http://schemas.microsoft.com/office/drawing/2014/main" id="{65914420-771A-393A-851F-2BED0C4E8313}"/>
                    </a:ext>
                  </a:extLst>
                </p14:cNvPr>
                <p14:cNvContentPartPr/>
                <p14:nvPr/>
              </p14:nvContentPartPr>
              <p14:xfrm>
                <a:off x="12591707" y="7468595"/>
                <a:ext cx="87480" cy="159840"/>
              </p14:xfrm>
            </p:contentPart>
          </mc:Choice>
          <mc:Fallback xmlns="">
            <p:pic>
              <p:nvPicPr>
                <p:cNvPr id="165" name="筆跡 164">
                  <a:extLst>
                    <a:ext uri="{FF2B5EF4-FFF2-40B4-BE49-F238E27FC236}">
                      <a16:creationId xmlns:a16="http://schemas.microsoft.com/office/drawing/2014/main" id="{65914420-771A-393A-851F-2BED0C4E8313}"/>
                    </a:ext>
                  </a:extLst>
                </p:cNvPr>
                <p:cNvPicPr/>
                <p:nvPr/>
              </p:nvPicPr>
              <p:blipFill>
                <a:blip r:embed="rId227"/>
                <a:stretch>
                  <a:fillRect/>
                </a:stretch>
              </p:blipFill>
              <p:spPr>
                <a:xfrm>
                  <a:off x="12585587" y="7462475"/>
                  <a:ext cx="99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筆跡 165">
                  <a:extLst>
                    <a:ext uri="{FF2B5EF4-FFF2-40B4-BE49-F238E27FC236}">
                      <a16:creationId xmlns:a16="http://schemas.microsoft.com/office/drawing/2014/main" id="{B1125ACD-5522-F532-955B-EC8A8128B30C}"/>
                    </a:ext>
                  </a:extLst>
                </p14:cNvPr>
                <p14:cNvContentPartPr/>
                <p14:nvPr/>
              </p14:nvContentPartPr>
              <p14:xfrm>
                <a:off x="12779267" y="7458155"/>
                <a:ext cx="109080" cy="240840"/>
              </p14:xfrm>
            </p:contentPart>
          </mc:Choice>
          <mc:Fallback xmlns="">
            <p:pic>
              <p:nvPicPr>
                <p:cNvPr id="166" name="筆跡 165">
                  <a:extLst>
                    <a:ext uri="{FF2B5EF4-FFF2-40B4-BE49-F238E27FC236}">
                      <a16:creationId xmlns:a16="http://schemas.microsoft.com/office/drawing/2014/main" id="{B1125ACD-5522-F532-955B-EC8A8128B30C}"/>
                    </a:ext>
                  </a:extLst>
                </p:cNvPr>
                <p:cNvPicPr/>
                <p:nvPr/>
              </p:nvPicPr>
              <p:blipFill>
                <a:blip r:embed="rId229"/>
                <a:stretch>
                  <a:fillRect/>
                </a:stretch>
              </p:blipFill>
              <p:spPr>
                <a:xfrm>
                  <a:off x="12773147" y="7452035"/>
                  <a:ext cx="1213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筆跡 166">
                  <a:extLst>
                    <a:ext uri="{FF2B5EF4-FFF2-40B4-BE49-F238E27FC236}">
                      <a16:creationId xmlns:a16="http://schemas.microsoft.com/office/drawing/2014/main" id="{A6989716-4F7B-D1E6-8719-5569EFBAD277}"/>
                    </a:ext>
                  </a:extLst>
                </p14:cNvPr>
                <p14:cNvContentPartPr/>
                <p14:nvPr/>
              </p14:nvContentPartPr>
              <p14:xfrm>
                <a:off x="12933347" y="7612235"/>
                <a:ext cx="360" cy="30240"/>
              </p14:xfrm>
            </p:contentPart>
          </mc:Choice>
          <mc:Fallback xmlns="">
            <p:pic>
              <p:nvPicPr>
                <p:cNvPr id="167" name="筆跡 166">
                  <a:extLst>
                    <a:ext uri="{FF2B5EF4-FFF2-40B4-BE49-F238E27FC236}">
                      <a16:creationId xmlns:a16="http://schemas.microsoft.com/office/drawing/2014/main" id="{A6989716-4F7B-D1E6-8719-5569EFBAD277}"/>
                    </a:ext>
                  </a:extLst>
                </p:cNvPr>
                <p:cNvPicPr/>
                <p:nvPr/>
              </p:nvPicPr>
              <p:blipFill>
                <a:blip r:embed="rId231"/>
                <a:stretch>
                  <a:fillRect/>
                </a:stretch>
              </p:blipFill>
              <p:spPr>
                <a:xfrm>
                  <a:off x="12927227" y="7606115"/>
                  <a:ext cx="12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8" name="筆跡 167">
                  <a:extLst>
                    <a:ext uri="{FF2B5EF4-FFF2-40B4-BE49-F238E27FC236}">
                      <a16:creationId xmlns:a16="http://schemas.microsoft.com/office/drawing/2014/main" id="{E48DA1EF-B468-4C73-C6FF-BAE2DE8A5469}"/>
                    </a:ext>
                  </a:extLst>
                </p14:cNvPr>
                <p14:cNvContentPartPr/>
                <p14:nvPr/>
              </p14:nvContentPartPr>
              <p14:xfrm>
                <a:off x="12944507" y="7513235"/>
                <a:ext cx="360" cy="360"/>
              </p14:xfrm>
            </p:contentPart>
          </mc:Choice>
          <mc:Fallback xmlns="">
            <p:pic>
              <p:nvPicPr>
                <p:cNvPr id="168" name="筆跡 167">
                  <a:extLst>
                    <a:ext uri="{FF2B5EF4-FFF2-40B4-BE49-F238E27FC236}">
                      <a16:creationId xmlns:a16="http://schemas.microsoft.com/office/drawing/2014/main" id="{E48DA1EF-B468-4C73-C6FF-BAE2DE8A5469}"/>
                    </a:ext>
                  </a:extLst>
                </p:cNvPr>
                <p:cNvPicPr/>
                <p:nvPr/>
              </p:nvPicPr>
              <p:blipFill>
                <a:blip r:embed="rId233"/>
                <a:stretch>
                  <a:fillRect/>
                </a:stretch>
              </p:blipFill>
              <p:spPr>
                <a:xfrm>
                  <a:off x="12938387" y="750711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9" name="筆跡 168">
                  <a:extLst>
                    <a:ext uri="{FF2B5EF4-FFF2-40B4-BE49-F238E27FC236}">
                      <a16:creationId xmlns:a16="http://schemas.microsoft.com/office/drawing/2014/main" id="{9963F7A6-01B0-CC8E-22FD-E4D535711A61}"/>
                    </a:ext>
                  </a:extLst>
                </p14:cNvPr>
                <p14:cNvContentPartPr/>
                <p14:nvPr/>
              </p14:nvContentPartPr>
              <p14:xfrm>
                <a:off x="12955307" y="7524035"/>
                <a:ext cx="41040" cy="360"/>
              </p14:xfrm>
            </p:contentPart>
          </mc:Choice>
          <mc:Fallback xmlns="">
            <p:pic>
              <p:nvPicPr>
                <p:cNvPr id="169" name="筆跡 168">
                  <a:extLst>
                    <a:ext uri="{FF2B5EF4-FFF2-40B4-BE49-F238E27FC236}">
                      <a16:creationId xmlns:a16="http://schemas.microsoft.com/office/drawing/2014/main" id="{9963F7A6-01B0-CC8E-22FD-E4D535711A61}"/>
                    </a:ext>
                  </a:extLst>
                </p:cNvPr>
                <p:cNvPicPr/>
                <p:nvPr/>
              </p:nvPicPr>
              <p:blipFill>
                <a:blip r:embed="rId235"/>
                <a:stretch>
                  <a:fillRect/>
                </a:stretch>
              </p:blipFill>
              <p:spPr>
                <a:xfrm>
                  <a:off x="12949187" y="7517915"/>
                  <a:ext cx="53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0" name="筆跡 169">
                  <a:extLst>
                    <a:ext uri="{FF2B5EF4-FFF2-40B4-BE49-F238E27FC236}">
                      <a16:creationId xmlns:a16="http://schemas.microsoft.com/office/drawing/2014/main" id="{B16D5C97-7BEF-07C3-7C8E-76DD89A6EF27}"/>
                    </a:ext>
                  </a:extLst>
                </p14:cNvPr>
                <p14:cNvContentPartPr/>
                <p14:nvPr/>
              </p14:nvContentPartPr>
              <p14:xfrm>
                <a:off x="12987347" y="7524035"/>
                <a:ext cx="86040" cy="165960"/>
              </p14:xfrm>
            </p:contentPart>
          </mc:Choice>
          <mc:Fallback xmlns="">
            <p:pic>
              <p:nvPicPr>
                <p:cNvPr id="170" name="筆跡 169">
                  <a:extLst>
                    <a:ext uri="{FF2B5EF4-FFF2-40B4-BE49-F238E27FC236}">
                      <a16:creationId xmlns:a16="http://schemas.microsoft.com/office/drawing/2014/main" id="{B16D5C97-7BEF-07C3-7C8E-76DD89A6EF27}"/>
                    </a:ext>
                  </a:extLst>
                </p:cNvPr>
                <p:cNvPicPr/>
                <p:nvPr/>
              </p:nvPicPr>
              <p:blipFill>
                <a:blip r:embed="rId237"/>
                <a:stretch>
                  <a:fillRect/>
                </a:stretch>
              </p:blipFill>
              <p:spPr>
                <a:xfrm>
                  <a:off x="12981227" y="7517915"/>
                  <a:ext cx="98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1" name="筆跡 170">
                  <a:extLst>
                    <a:ext uri="{FF2B5EF4-FFF2-40B4-BE49-F238E27FC236}">
                      <a16:creationId xmlns:a16="http://schemas.microsoft.com/office/drawing/2014/main" id="{6CB8FB07-71BB-CCB2-FE40-A74266D065D8}"/>
                    </a:ext>
                  </a:extLst>
                </p14:cNvPr>
                <p14:cNvContentPartPr/>
                <p14:nvPr/>
              </p14:nvContentPartPr>
              <p14:xfrm>
                <a:off x="13092467" y="7490915"/>
                <a:ext cx="50400" cy="175680"/>
              </p14:xfrm>
            </p:contentPart>
          </mc:Choice>
          <mc:Fallback xmlns="">
            <p:pic>
              <p:nvPicPr>
                <p:cNvPr id="171" name="筆跡 170">
                  <a:extLst>
                    <a:ext uri="{FF2B5EF4-FFF2-40B4-BE49-F238E27FC236}">
                      <a16:creationId xmlns:a16="http://schemas.microsoft.com/office/drawing/2014/main" id="{6CB8FB07-71BB-CCB2-FE40-A74266D065D8}"/>
                    </a:ext>
                  </a:extLst>
                </p:cNvPr>
                <p:cNvPicPr/>
                <p:nvPr/>
              </p:nvPicPr>
              <p:blipFill>
                <a:blip r:embed="rId239"/>
                <a:stretch>
                  <a:fillRect/>
                </a:stretch>
              </p:blipFill>
              <p:spPr>
                <a:xfrm>
                  <a:off x="13086347" y="7484795"/>
                  <a:ext cx="626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4" name="筆跡 173">
                  <a:extLst>
                    <a:ext uri="{FF2B5EF4-FFF2-40B4-BE49-F238E27FC236}">
                      <a16:creationId xmlns:a16="http://schemas.microsoft.com/office/drawing/2014/main" id="{73C4989A-E9E4-A245-4614-C07157B20548}"/>
                    </a:ext>
                  </a:extLst>
                </p14:cNvPr>
                <p14:cNvContentPartPr/>
                <p14:nvPr/>
              </p14:nvContentPartPr>
              <p14:xfrm>
                <a:off x="11749307" y="7480115"/>
                <a:ext cx="138240" cy="262800"/>
              </p14:xfrm>
            </p:contentPart>
          </mc:Choice>
          <mc:Fallback xmlns="">
            <p:pic>
              <p:nvPicPr>
                <p:cNvPr id="174" name="筆跡 173">
                  <a:extLst>
                    <a:ext uri="{FF2B5EF4-FFF2-40B4-BE49-F238E27FC236}">
                      <a16:creationId xmlns:a16="http://schemas.microsoft.com/office/drawing/2014/main" id="{73C4989A-E9E4-A245-4614-C07157B20548}"/>
                    </a:ext>
                  </a:extLst>
                </p:cNvPr>
                <p:cNvPicPr/>
                <p:nvPr/>
              </p:nvPicPr>
              <p:blipFill>
                <a:blip r:embed="rId241"/>
                <a:stretch>
                  <a:fillRect/>
                </a:stretch>
              </p:blipFill>
              <p:spPr>
                <a:xfrm>
                  <a:off x="11743187" y="7473995"/>
                  <a:ext cx="150480" cy="275040"/>
                </a:xfrm>
                <a:prstGeom prst="rect">
                  <a:avLst/>
                </a:prstGeom>
              </p:spPr>
            </p:pic>
          </mc:Fallback>
        </mc:AlternateContent>
      </p:grpSp>
      <p:pic>
        <p:nvPicPr>
          <p:cNvPr id="177" name="圖片 176">
            <a:extLst>
              <a:ext uri="{FF2B5EF4-FFF2-40B4-BE49-F238E27FC236}">
                <a16:creationId xmlns:a16="http://schemas.microsoft.com/office/drawing/2014/main" id="{FBA4E84B-4C1C-41D2-5873-AC745804EA6C}"/>
              </a:ext>
            </a:extLst>
          </p:cNvPr>
          <p:cNvPicPr>
            <a:picLocks noChangeAspect="1"/>
          </p:cNvPicPr>
          <p:nvPr/>
        </p:nvPicPr>
        <p:blipFill>
          <a:blip r:embed="rId242"/>
          <a:stretch>
            <a:fillRect/>
          </a:stretch>
        </p:blipFill>
        <p:spPr>
          <a:xfrm>
            <a:off x="-9133090" y="4632305"/>
            <a:ext cx="9183382" cy="2981741"/>
          </a:xfrm>
          <a:prstGeom prst="rect">
            <a:avLst/>
          </a:prstGeom>
        </p:spPr>
      </p:pic>
      <mc:AlternateContent xmlns:mc="http://schemas.openxmlformats.org/markup-compatibility/2006" xmlns:p14="http://schemas.microsoft.com/office/powerpoint/2010/main">
        <mc:Choice Requires="p14">
          <p:contentPart p14:bwMode="auto" r:id="rId243">
            <p14:nvContentPartPr>
              <p14:cNvPr id="178" name="筆跡 177">
                <a:extLst>
                  <a:ext uri="{FF2B5EF4-FFF2-40B4-BE49-F238E27FC236}">
                    <a16:creationId xmlns:a16="http://schemas.microsoft.com/office/drawing/2014/main" id="{4CF893E8-16D0-607D-B478-D51DC272BB9C}"/>
                  </a:ext>
                </a:extLst>
              </p14:cNvPr>
              <p14:cNvContentPartPr/>
              <p14:nvPr/>
            </p14:nvContentPartPr>
            <p14:xfrm>
              <a:off x="-4721310" y="4777200"/>
              <a:ext cx="101520" cy="136080"/>
            </p14:xfrm>
          </p:contentPart>
        </mc:Choice>
        <mc:Fallback xmlns="">
          <p:pic>
            <p:nvPicPr>
              <p:cNvPr id="178" name="筆跡 177">
                <a:extLst>
                  <a:ext uri="{FF2B5EF4-FFF2-40B4-BE49-F238E27FC236}">
                    <a16:creationId xmlns:a16="http://schemas.microsoft.com/office/drawing/2014/main" id="{4CF893E8-16D0-607D-B478-D51DC272BB9C}"/>
                  </a:ext>
                </a:extLst>
              </p:cNvPr>
              <p:cNvPicPr/>
              <p:nvPr/>
            </p:nvPicPr>
            <p:blipFill>
              <a:blip r:embed="rId244"/>
              <a:stretch>
                <a:fillRect/>
              </a:stretch>
            </p:blipFill>
            <p:spPr>
              <a:xfrm>
                <a:off x="-4727430" y="4771080"/>
                <a:ext cx="113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79" name="筆跡 178">
                <a:extLst>
                  <a:ext uri="{FF2B5EF4-FFF2-40B4-BE49-F238E27FC236}">
                    <a16:creationId xmlns:a16="http://schemas.microsoft.com/office/drawing/2014/main" id="{1560B5B6-3A98-3131-58B8-139DD4DB7BBC}"/>
                  </a:ext>
                </a:extLst>
              </p14:cNvPr>
              <p14:cNvContentPartPr/>
              <p14:nvPr/>
            </p14:nvContentPartPr>
            <p14:xfrm>
              <a:off x="-4617990" y="4925520"/>
              <a:ext cx="126360" cy="67680"/>
            </p14:xfrm>
          </p:contentPart>
        </mc:Choice>
        <mc:Fallback xmlns="">
          <p:pic>
            <p:nvPicPr>
              <p:cNvPr id="179" name="筆跡 178">
                <a:extLst>
                  <a:ext uri="{FF2B5EF4-FFF2-40B4-BE49-F238E27FC236}">
                    <a16:creationId xmlns:a16="http://schemas.microsoft.com/office/drawing/2014/main" id="{1560B5B6-3A98-3131-58B8-139DD4DB7BBC}"/>
                  </a:ext>
                </a:extLst>
              </p:cNvPr>
              <p:cNvPicPr/>
              <p:nvPr/>
            </p:nvPicPr>
            <p:blipFill>
              <a:blip r:embed="rId246"/>
              <a:stretch>
                <a:fillRect/>
              </a:stretch>
            </p:blipFill>
            <p:spPr>
              <a:xfrm>
                <a:off x="-4624110" y="4919400"/>
                <a:ext cx="138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0" name="筆跡 179">
                <a:extLst>
                  <a:ext uri="{FF2B5EF4-FFF2-40B4-BE49-F238E27FC236}">
                    <a16:creationId xmlns:a16="http://schemas.microsoft.com/office/drawing/2014/main" id="{867FEDF2-C55E-9802-194B-37BE823DF3D6}"/>
                  </a:ext>
                </a:extLst>
              </p14:cNvPr>
              <p14:cNvContentPartPr/>
              <p14:nvPr/>
            </p14:nvContentPartPr>
            <p14:xfrm>
              <a:off x="-4446630" y="4871160"/>
              <a:ext cx="45360" cy="9360"/>
            </p14:xfrm>
          </p:contentPart>
        </mc:Choice>
        <mc:Fallback xmlns="">
          <p:pic>
            <p:nvPicPr>
              <p:cNvPr id="180" name="筆跡 179">
                <a:extLst>
                  <a:ext uri="{FF2B5EF4-FFF2-40B4-BE49-F238E27FC236}">
                    <a16:creationId xmlns:a16="http://schemas.microsoft.com/office/drawing/2014/main" id="{867FEDF2-C55E-9802-194B-37BE823DF3D6}"/>
                  </a:ext>
                </a:extLst>
              </p:cNvPr>
              <p:cNvPicPr/>
              <p:nvPr/>
            </p:nvPicPr>
            <p:blipFill>
              <a:blip r:embed="rId248"/>
              <a:stretch>
                <a:fillRect/>
              </a:stretch>
            </p:blipFill>
            <p:spPr>
              <a:xfrm>
                <a:off x="-4452750" y="4865040"/>
                <a:ext cx="57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1" name="筆跡 180">
                <a:extLst>
                  <a:ext uri="{FF2B5EF4-FFF2-40B4-BE49-F238E27FC236}">
                    <a16:creationId xmlns:a16="http://schemas.microsoft.com/office/drawing/2014/main" id="{6A846B29-B0C5-2F91-834C-340AF6502D3C}"/>
                  </a:ext>
                </a:extLst>
              </p14:cNvPr>
              <p14:cNvContentPartPr/>
              <p14:nvPr/>
            </p14:nvContentPartPr>
            <p14:xfrm>
              <a:off x="-4435470" y="4914360"/>
              <a:ext cx="66600" cy="360"/>
            </p14:xfrm>
          </p:contentPart>
        </mc:Choice>
        <mc:Fallback xmlns="">
          <p:pic>
            <p:nvPicPr>
              <p:cNvPr id="181" name="筆跡 180">
                <a:extLst>
                  <a:ext uri="{FF2B5EF4-FFF2-40B4-BE49-F238E27FC236}">
                    <a16:creationId xmlns:a16="http://schemas.microsoft.com/office/drawing/2014/main" id="{6A846B29-B0C5-2F91-834C-340AF6502D3C}"/>
                  </a:ext>
                </a:extLst>
              </p:cNvPr>
              <p:cNvPicPr/>
              <p:nvPr/>
            </p:nvPicPr>
            <p:blipFill>
              <a:blip r:embed="rId250"/>
              <a:stretch>
                <a:fillRect/>
              </a:stretch>
            </p:blipFill>
            <p:spPr>
              <a:xfrm>
                <a:off x="-4441590" y="4908240"/>
                <a:ext cx="78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85" name="筆跡 184">
                <a:extLst>
                  <a:ext uri="{FF2B5EF4-FFF2-40B4-BE49-F238E27FC236}">
                    <a16:creationId xmlns:a16="http://schemas.microsoft.com/office/drawing/2014/main" id="{9CCE9B2D-42FA-4BB6-E232-CD700F384F05}"/>
                  </a:ext>
                </a:extLst>
              </p14:cNvPr>
              <p14:cNvContentPartPr/>
              <p14:nvPr/>
            </p14:nvContentPartPr>
            <p14:xfrm>
              <a:off x="-4082310" y="4753440"/>
              <a:ext cx="240840" cy="276840"/>
            </p14:xfrm>
          </p:contentPart>
        </mc:Choice>
        <mc:Fallback xmlns="">
          <p:pic>
            <p:nvPicPr>
              <p:cNvPr id="185" name="筆跡 184">
                <a:extLst>
                  <a:ext uri="{FF2B5EF4-FFF2-40B4-BE49-F238E27FC236}">
                    <a16:creationId xmlns:a16="http://schemas.microsoft.com/office/drawing/2014/main" id="{9CCE9B2D-42FA-4BB6-E232-CD700F384F05}"/>
                  </a:ext>
                </a:extLst>
              </p:cNvPr>
              <p:cNvPicPr/>
              <p:nvPr/>
            </p:nvPicPr>
            <p:blipFill>
              <a:blip r:embed="rId252"/>
              <a:stretch>
                <a:fillRect/>
              </a:stretch>
            </p:blipFill>
            <p:spPr>
              <a:xfrm>
                <a:off x="-4088430" y="4747320"/>
                <a:ext cx="253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86" name="筆跡 185">
                <a:extLst>
                  <a:ext uri="{FF2B5EF4-FFF2-40B4-BE49-F238E27FC236}">
                    <a16:creationId xmlns:a16="http://schemas.microsoft.com/office/drawing/2014/main" id="{22273207-B735-9945-6DC1-56A391A39A69}"/>
                  </a:ext>
                </a:extLst>
              </p14:cNvPr>
              <p14:cNvContentPartPr/>
              <p14:nvPr/>
            </p14:nvContentPartPr>
            <p14:xfrm>
              <a:off x="-3818070" y="4841280"/>
              <a:ext cx="49680" cy="4680"/>
            </p14:xfrm>
          </p:contentPart>
        </mc:Choice>
        <mc:Fallback xmlns="">
          <p:pic>
            <p:nvPicPr>
              <p:cNvPr id="186" name="筆跡 185">
                <a:extLst>
                  <a:ext uri="{FF2B5EF4-FFF2-40B4-BE49-F238E27FC236}">
                    <a16:creationId xmlns:a16="http://schemas.microsoft.com/office/drawing/2014/main" id="{22273207-B735-9945-6DC1-56A391A39A69}"/>
                  </a:ext>
                </a:extLst>
              </p:cNvPr>
              <p:cNvPicPr/>
              <p:nvPr/>
            </p:nvPicPr>
            <p:blipFill>
              <a:blip r:embed="rId254"/>
              <a:stretch>
                <a:fillRect/>
              </a:stretch>
            </p:blipFill>
            <p:spPr>
              <a:xfrm>
                <a:off x="-3824190" y="4835160"/>
                <a:ext cx="61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87" name="筆跡 186">
                <a:extLst>
                  <a:ext uri="{FF2B5EF4-FFF2-40B4-BE49-F238E27FC236}">
                    <a16:creationId xmlns:a16="http://schemas.microsoft.com/office/drawing/2014/main" id="{37056CC0-503F-C14F-8172-343865067940}"/>
                  </a:ext>
                </a:extLst>
              </p14:cNvPr>
              <p14:cNvContentPartPr/>
              <p14:nvPr/>
            </p14:nvContentPartPr>
            <p14:xfrm>
              <a:off x="-3692430" y="4731840"/>
              <a:ext cx="360" cy="216000"/>
            </p14:xfrm>
          </p:contentPart>
        </mc:Choice>
        <mc:Fallback xmlns="">
          <p:pic>
            <p:nvPicPr>
              <p:cNvPr id="187" name="筆跡 186">
                <a:extLst>
                  <a:ext uri="{FF2B5EF4-FFF2-40B4-BE49-F238E27FC236}">
                    <a16:creationId xmlns:a16="http://schemas.microsoft.com/office/drawing/2014/main" id="{37056CC0-503F-C14F-8172-343865067940}"/>
                  </a:ext>
                </a:extLst>
              </p:cNvPr>
              <p:cNvPicPr/>
              <p:nvPr/>
            </p:nvPicPr>
            <p:blipFill>
              <a:blip r:embed="rId256"/>
              <a:stretch>
                <a:fillRect/>
              </a:stretch>
            </p:blipFill>
            <p:spPr>
              <a:xfrm>
                <a:off x="-3698550" y="4725720"/>
                <a:ext cx="12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88" name="筆跡 187">
                <a:extLst>
                  <a:ext uri="{FF2B5EF4-FFF2-40B4-BE49-F238E27FC236}">
                    <a16:creationId xmlns:a16="http://schemas.microsoft.com/office/drawing/2014/main" id="{03228475-4A40-96F7-B4BC-E45164B17EA9}"/>
                  </a:ext>
                </a:extLst>
              </p14:cNvPr>
              <p14:cNvContentPartPr/>
              <p14:nvPr/>
            </p14:nvContentPartPr>
            <p14:xfrm>
              <a:off x="-4174110" y="4743000"/>
              <a:ext cx="91440" cy="230040"/>
            </p14:xfrm>
          </p:contentPart>
        </mc:Choice>
        <mc:Fallback xmlns="">
          <p:pic>
            <p:nvPicPr>
              <p:cNvPr id="188" name="筆跡 187">
                <a:extLst>
                  <a:ext uri="{FF2B5EF4-FFF2-40B4-BE49-F238E27FC236}">
                    <a16:creationId xmlns:a16="http://schemas.microsoft.com/office/drawing/2014/main" id="{03228475-4A40-96F7-B4BC-E45164B17EA9}"/>
                  </a:ext>
                </a:extLst>
              </p:cNvPr>
              <p:cNvPicPr/>
              <p:nvPr/>
            </p:nvPicPr>
            <p:blipFill>
              <a:blip r:embed="rId258"/>
              <a:stretch>
                <a:fillRect/>
              </a:stretch>
            </p:blipFill>
            <p:spPr>
              <a:xfrm>
                <a:off x="-4180230" y="4736880"/>
                <a:ext cx="10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89" name="筆跡 188">
                <a:extLst>
                  <a:ext uri="{FF2B5EF4-FFF2-40B4-BE49-F238E27FC236}">
                    <a16:creationId xmlns:a16="http://schemas.microsoft.com/office/drawing/2014/main" id="{51229C4F-C9AE-286E-3166-237FF9F01642}"/>
                  </a:ext>
                </a:extLst>
              </p14:cNvPr>
              <p14:cNvContentPartPr/>
              <p14:nvPr/>
            </p14:nvContentPartPr>
            <p14:xfrm>
              <a:off x="-3631590" y="4708800"/>
              <a:ext cx="67320" cy="252000"/>
            </p14:xfrm>
          </p:contentPart>
        </mc:Choice>
        <mc:Fallback xmlns="">
          <p:pic>
            <p:nvPicPr>
              <p:cNvPr id="189" name="筆跡 188">
                <a:extLst>
                  <a:ext uri="{FF2B5EF4-FFF2-40B4-BE49-F238E27FC236}">
                    <a16:creationId xmlns:a16="http://schemas.microsoft.com/office/drawing/2014/main" id="{51229C4F-C9AE-286E-3166-237FF9F01642}"/>
                  </a:ext>
                </a:extLst>
              </p:cNvPr>
              <p:cNvPicPr/>
              <p:nvPr/>
            </p:nvPicPr>
            <p:blipFill>
              <a:blip r:embed="rId260"/>
              <a:stretch>
                <a:fillRect/>
              </a:stretch>
            </p:blipFill>
            <p:spPr>
              <a:xfrm>
                <a:off x="-3637710" y="4702680"/>
                <a:ext cx="795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0" name="筆跡 189">
                <a:extLst>
                  <a:ext uri="{FF2B5EF4-FFF2-40B4-BE49-F238E27FC236}">
                    <a16:creationId xmlns:a16="http://schemas.microsoft.com/office/drawing/2014/main" id="{A18AA3DA-F76E-695D-0327-B9A429B3D5D2}"/>
                  </a:ext>
                </a:extLst>
              </p14:cNvPr>
              <p14:cNvContentPartPr/>
              <p14:nvPr/>
            </p14:nvContentPartPr>
            <p14:xfrm>
              <a:off x="-3589830" y="4719960"/>
              <a:ext cx="137880" cy="298440"/>
            </p14:xfrm>
          </p:contentPart>
        </mc:Choice>
        <mc:Fallback xmlns="">
          <p:pic>
            <p:nvPicPr>
              <p:cNvPr id="190" name="筆跡 189">
                <a:extLst>
                  <a:ext uri="{FF2B5EF4-FFF2-40B4-BE49-F238E27FC236}">
                    <a16:creationId xmlns:a16="http://schemas.microsoft.com/office/drawing/2014/main" id="{A18AA3DA-F76E-695D-0327-B9A429B3D5D2}"/>
                  </a:ext>
                </a:extLst>
              </p:cNvPr>
              <p:cNvPicPr/>
              <p:nvPr/>
            </p:nvPicPr>
            <p:blipFill>
              <a:blip r:embed="rId262"/>
              <a:stretch>
                <a:fillRect/>
              </a:stretch>
            </p:blipFill>
            <p:spPr>
              <a:xfrm>
                <a:off x="-3595950" y="4713840"/>
                <a:ext cx="1501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1" name="筆跡 190">
                <a:extLst>
                  <a:ext uri="{FF2B5EF4-FFF2-40B4-BE49-F238E27FC236}">
                    <a16:creationId xmlns:a16="http://schemas.microsoft.com/office/drawing/2014/main" id="{D015C657-E380-7493-3AC2-53F85971F7F2}"/>
                  </a:ext>
                </a:extLst>
              </p14:cNvPr>
              <p14:cNvContentPartPr/>
              <p14:nvPr/>
            </p14:nvContentPartPr>
            <p14:xfrm>
              <a:off x="-3452310" y="4799160"/>
              <a:ext cx="69480" cy="171000"/>
            </p14:xfrm>
          </p:contentPart>
        </mc:Choice>
        <mc:Fallback xmlns="">
          <p:pic>
            <p:nvPicPr>
              <p:cNvPr id="191" name="筆跡 190">
                <a:extLst>
                  <a:ext uri="{FF2B5EF4-FFF2-40B4-BE49-F238E27FC236}">
                    <a16:creationId xmlns:a16="http://schemas.microsoft.com/office/drawing/2014/main" id="{D015C657-E380-7493-3AC2-53F85971F7F2}"/>
                  </a:ext>
                </a:extLst>
              </p:cNvPr>
              <p:cNvPicPr/>
              <p:nvPr/>
            </p:nvPicPr>
            <p:blipFill>
              <a:blip r:embed="rId264"/>
              <a:stretch>
                <a:fillRect/>
              </a:stretch>
            </p:blipFill>
            <p:spPr>
              <a:xfrm>
                <a:off x="-3458430" y="4793040"/>
                <a:ext cx="81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92" name="筆跡 191">
                <a:extLst>
                  <a:ext uri="{FF2B5EF4-FFF2-40B4-BE49-F238E27FC236}">
                    <a16:creationId xmlns:a16="http://schemas.microsoft.com/office/drawing/2014/main" id="{A6F32E51-6A81-7366-6CA9-01C31C1C335A}"/>
                  </a:ext>
                </a:extLst>
              </p14:cNvPr>
              <p14:cNvContentPartPr/>
              <p14:nvPr/>
            </p14:nvContentPartPr>
            <p14:xfrm>
              <a:off x="-3321270" y="4787640"/>
              <a:ext cx="106560" cy="174240"/>
            </p14:xfrm>
          </p:contentPart>
        </mc:Choice>
        <mc:Fallback xmlns="">
          <p:pic>
            <p:nvPicPr>
              <p:cNvPr id="192" name="筆跡 191">
                <a:extLst>
                  <a:ext uri="{FF2B5EF4-FFF2-40B4-BE49-F238E27FC236}">
                    <a16:creationId xmlns:a16="http://schemas.microsoft.com/office/drawing/2014/main" id="{A6F32E51-6A81-7366-6CA9-01C31C1C335A}"/>
                  </a:ext>
                </a:extLst>
              </p:cNvPr>
              <p:cNvPicPr/>
              <p:nvPr/>
            </p:nvPicPr>
            <p:blipFill>
              <a:blip r:embed="rId266"/>
              <a:stretch>
                <a:fillRect/>
              </a:stretch>
            </p:blipFill>
            <p:spPr>
              <a:xfrm>
                <a:off x="-3327390" y="4781520"/>
                <a:ext cx="118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93" name="筆跡 192">
                <a:extLst>
                  <a:ext uri="{FF2B5EF4-FFF2-40B4-BE49-F238E27FC236}">
                    <a16:creationId xmlns:a16="http://schemas.microsoft.com/office/drawing/2014/main" id="{69733F39-7F9D-159D-E1DA-B74724D74614}"/>
                  </a:ext>
                </a:extLst>
              </p14:cNvPr>
              <p14:cNvContentPartPr/>
              <p14:nvPr/>
            </p14:nvContentPartPr>
            <p14:xfrm>
              <a:off x="-3098070" y="4845960"/>
              <a:ext cx="81000" cy="360"/>
            </p14:xfrm>
          </p:contentPart>
        </mc:Choice>
        <mc:Fallback xmlns="">
          <p:pic>
            <p:nvPicPr>
              <p:cNvPr id="193" name="筆跡 192">
                <a:extLst>
                  <a:ext uri="{FF2B5EF4-FFF2-40B4-BE49-F238E27FC236}">
                    <a16:creationId xmlns:a16="http://schemas.microsoft.com/office/drawing/2014/main" id="{69733F39-7F9D-159D-E1DA-B74724D74614}"/>
                  </a:ext>
                </a:extLst>
              </p:cNvPr>
              <p:cNvPicPr/>
              <p:nvPr/>
            </p:nvPicPr>
            <p:blipFill>
              <a:blip r:embed="rId268"/>
              <a:stretch>
                <a:fillRect/>
              </a:stretch>
            </p:blipFill>
            <p:spPr>
              <a:xfrm>
                <a:off x="-3104190" y="4839840"/>
                <a:ext cx="93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94" name="筆跡 193">
                <a:extLst>
                  <a:ext uri="{FF2B5EF4-FFF2-40B4-BE49-F238E27FC236}">
                    <a16:creationId xmlns:a16="http://schemas.microsoft.com/office/drawing/2014/main" id="{D2426D1A-DEEF-C278-9423-1E0D747D62E1}"/>
                  </a:ext>
                </a:extLst>
              </p14:cNvPr>
              <p14:cNvContentPartPr/>
              <p14:nvPr/>
            </p14:nvContentPartPr>
            <p14:xfrm>
              <a:off x="-3098070" y="4903920"/>
              <a:ext cx="89640" cy="22680"/>
            </p14:xfrm>
          </p:contentPart>
        </mc:Choice>
        <mc:Fallback xmlns="">
          <p:pic>
            <p:nvPicPr>
              <p:cNvPr id="194" name="筆跡 193">
                <a:extLst>
                  <a:ext uri="{FF2B5EF4-FFF2-40B4-BE49-F238E27FC236}">
                    <a16:creationId xmlns:a16="http://schemas.microsoft.com/office/drawing/2014/main" id="{D2426D1A-DEEF-C278-9423-1E0D747D62E1}"/>
                  </a:ext>
                </a:extLst>
              </p:cNvPr>
              <p:cNvPicPr/>
              <p:nvPr/>
            </p:nvPicPr>
            <p:blipFill>
              <a:blip r:embed="rId270"/>
              <a:stretch>
                <a:fillRect/>
              </a:stretch>
            </p:blipFill>
            <p:spPr>
              <a:xfrm>
                <a:off x="-3104190" y="4897800"/>
                <a:ext cx="101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95" name="筆跡 194">
                <a:extLst>
                  <a:ext uri="{FF2B5EF4-FFF2-40B4-BE49-F238E27FC236}">
                    <a16:creationId xmlns:a16="http://schemas.microsoft.com/office/drawing/2014/main" id="{9A8A7E88-DE9E-DF87-6227-A29DE20FD741}"/>
                  </a:ext>
                </a:extLst>
              </p14:cNvPr>
              <p14:cNvContentPartPr/>
              <p14:nvPr/>
            </p14:nvContentPartPr>
            <p14:xfrm>
              <a:off x="-2882070" y="4775400"/>
              <a:ext cx="199800" cy="203400"/>
            </p14:xfrm>
          </p:contentPart>
        </mc:Choice>
        <mc:Fallback xmlns="">
          <p:pic>
            <p:nvPicPr>
              <p:cNvPr id="195" name="筆跡 194">
                <a:extLst>
                  <a:ext uri="{FF2B5EF4-FFF2-40B4-BE49-F238E27FC236}">
                    <a16:creationId xmlns:a16="http://schemas.microsoft.com/office/drawing/2014/main" id="{9A8A7E88-DE9E-DF87-6227-A29DE20FD741}"/>
                  </a:ext>
                </a:extLst>
              </p:cNvPr>
              <p:cNvPicPr/>
              <p:nvPr/>
            </p:nvPicPr>
            <p:blipFill>
              <a:blip r:embed="rId272"/>
              <a:stretch>
                <a:fillRect/>
              </a:stretch>
            </p:blipFill>
            <p:spPr>
              <a:xfrm>
                <a:off x="-2888190" y="4769280"/>
                <a:ext cx="2120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96" name="筆跡 195">
                <a:extLst>
                  <a:ext uri="{FF2B5EF4-FFF2-40B4-BE49-F238E27FC236}">
                    <a16:creationId xmlns:a16="http://schemas.microsoft.com/office/drawing/2014/main" id="{5C33C63C-2FF0-295B-F227-CDA5F4FD8C4C}"/>
                  </a:ext>
                </a:extLst>
              </p14:cNvPr>
              <p14:cNvContentPartPr/>
              <p14:nvPr/>
            </p14:nvContentPartPr>
            <p14:xfrm>
              <a:off x="-2515230" y="4767840"/>
              <a:ext cx="69480" cy="21240"/>
            </p14:xfrm>
          </p:contentPart>
        </mc:Choice>
        <mc:Fallback xmlns="">
          <p:pic>
            <p:nvPicPr>
              <p:cNvPr id="196" name="筆跡 195">
                <a:extLst>
                  <a:ext uri="{FF2B5EF4-FFF2-40B4-BE49-F238E27FC236}">
                    <a16:creationId xmlns:a16="http://schemas.microsoft.com/office/drawing/2014/main" id="{5C33C63C-2FF0-295B-F227-CDA5F4FD8C4C}"/>
                  </a:ext>
                </a:extLst>
              </p:cNvPr>
              <p:cNvPicPr/>
              <p:nvPr/>
            </p:nvPicPr>
            <p:blipFill>
              <a:blip r:embed="rId274"/>
              <a:stretch>
                <a:fillRect/>
              </a:stretch>
            </p:blipFill>
            <p:spPr>
              <a:xfrm>
                <a:off x="-2521350" y="4761720"/>
                <a:ext cx="81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97" name="筆跡 196">
                <a:extLst>
                  <a:ext uri="{FF2B5EF4-FFF2-40B4-BE49-F238E27FC236}">
                    <a16:creationId xmlns:a16="http://schemas.microsoft.com/office/drawing/2014/main" id="{C331CC77-20F4-ED80-EE70-D97CE89E51C7}"/>
                  </a:ext>
                </a:extLst>
              </p14:cNvPr>
              <p14:cNvContentPartPr/>
              <p14:nvPr/>
            </p14:nvContentPartPr>
            <p14:xfrm>
              <a:off x="-2530350" y="4777560"/>
              <a:ext cx="63360" cy="206640"/>
            </p14:xfrm>
          </p:contentPart>
        </mc:Choice>
        <mc:Fallback xmlns="">
          <p:pic>
            <p:nvPicPr>
              <p:cNvPr id="197" name="筆跡 196">
                <a:extLst>
                  <a:ext uri="{FF2B5EF4-FFF2-40B4-BE49-F238E27FC236}">
                    <a16:creationId xmlns:a16="http://schemas.microsoft.com/office/drawing/2014/main" id="{C331CC77-20F4-ED80-EE70-D97CE89E51C7}"/>
                  </a:ext>
                </a:extLst>
              </p:cNvPr>
              <p:cNvPicPr/>
              <p:nvPr/>
            </p:nvPicPr>
            <p:blipFill>
              <a:blip r:embed="rId276"/>
              <a:stretch>
                <a:fillRect/>
              </a:stretch>
            </p:blipFill>
            <p:spPr>
              <a:xfrm>
                <a:off x="-2536470" y="4771440"/>
                <a:ext cx="75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98" name="筆跡 197">
                <a:extLst>
                  <a:ext uri="{FF2B5EF4-FFF2-40B4-BE49-F238E27FC236}">
                    <a16:creationId xmlns:a16="http://schemas.microsoft.com/office/drawing/2014/main" id="{0A648CC5-B291-8D08-9B78-87F315AE2A4C}"/>
                  </a:ext>
                </a:extLst>
              </p14:cNvPr>
              <p14:cNvContentPartPr/>
              <p14:nvPr/>
            </p14:nvContentPartPr>
            <p14:xfrm>
              <a:off x="-2343510" y="4834080"/>
              <a:ext cx="113400" cy="104400"/>
            </p14:xfrm>
          </p:contentPart>
        </mc:Choice>
        <mc:Fallback xmlns="">
          <p:pic>
            <p:nvPicPr>
              <p:cNvPr id="198" name="筆跡 197">
                <a:extLst>
                  <a:ext uri="{FF2B5EF4-FFF2-40B4-BE49-F238E27FC236}">
                    <a16:creationId xmlns:a16="http://schemas.microsoft.com/office/drawing/2014/main" id="{0A648CC5-B291-8D08-9B78-87F315AE2A4C}"/>
                  </a:ext>
                </a:extLst>
              </p:cNvPr>
              <p:cNvPicPr/>
              <p:nvPr/>
            </p:nvPicPr>
            <p:blipFill>
              <a:blip r:embed="rId278"/>
              <a:stretch>
                <a:fillRect/>
              </a:stretch>
            </p:blipFill>
            <p:spPr>
              <a:xfrm>
                <a:off x="-2349630" y="4827960"/>
                <a:ext cx="125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9" name="筆跡 198">
                <a:extLst>
                  <a:ext uri="{FF2B5EF4-FFF2-40B4-BE49-F238E27FC236}">
                    <a16:creationId xmlns:a16="http://schemas.microsoft.com/office/drawing/2014/main" id="{8FBA3728-808C-32C9-DE12-8FB2E8F63ECF}"/>
                  </a:ext>
                </a:extLst>
              </p14:cNvPr>
              <p14:cNvContentPartPr/>
              <p14:nvPr/>
            </p14:nvContentPartPr>
            <p14:xfrm>
              <a:off x="-2138310" y="4788360"/>
              <a:ext cx="59040" cy="165960"/>
            </p14:xfrm>
          </p:contentPart>
        </mc:Choice>
        <mc:Fallback xmlns="">
          <p:pic>
            <p:nvPicPr>
              <p:cNvPr id="199" name="筆跡 198">
                <a:extLst>
                  <a:ext uri="{FF2B5EF4-FFF2-40B4-BE49-F238E27FC236}">
                    <a16:creationId xmlns:a16="http://schemas.microsoft.com/office/drawing/2014/main" id="{8FBA3728-808C-32C9-DE12-8FB2E8F63ECF}"/>
                  </a:ext>
                </a:extLst>
              </p:cNvPr>
              <p:cNvPicPr/>
              <p:nvPr/>
            </p:nvPicPr>
            <p:blipFill>
              <a:blip r:embed="rId280"/>
              <a:stretch>
                <a:fillRect/>
              </a:stretch>
            </p:blipFill>
            <p:spPr>
              <a:xfrm>
                <a:off x="-2144430" y="4782240"/>
                <a:ext cx="71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0" name="筆跡 199">
                <a:extLst>
                  <a:ext uri="{FF2B5EF4-FFF2-40B4-BE49-F238E27FC236}">
                    <a16:creationId xmlns:a16="http://schemas.microsoft.com/office/drawing/2014/main" id="{801C412C-B759-5F87-C5FE-28CFD8C33ACE}"/>
                  </a:ext>
                </a:extLst>
              </p14:cNvPr>
              <p14:cNvContentPartPr/>
              <p14:nvPr/>
            </p14:nvContentPartPr>
            <p14:xfrm>
              <a:off x="-1977750" y="4837680"/>
              <a:ext cx="136440" cy="73800"/>
            </p14:xfrm>
          </p:contentPart>
        </mc:Choice>
        <mc:Fallback xmlns="">
          <p:pic>
            <p:nvPicPr>
              <p:cNvPr id="200" name="筆跡 199">
                <a:extLst>
                  <a:ext uri="{FF2B5EF4-FFF2-40B4-BE49-F238E27FC236}">
                    <a16:creationId xmlns:a16="http://schemas.microsoft.com/office/drawing/2014/main" id="{801C412C-B759-5F87-C5FE-28CFD8C33ACE}"/>
                  </a:ext>
                </a:extLst>
              </p:cNvPr>
              <p:cNvPicPr/>
              <p:nvPr/>
            </p:nvPicPr>
            <p:blipFill>
              <a:blip r:embed="rId282"/>
              <a:stretch>
                <a:fillRect/>
              </a:stretch>
            </p:blipFill>
            <p:spPr>
              <a:xfrm>
                <a:off x="-1983870" y="4831560"/>
                <a:ext cx="1486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1" name="筆跡 200">
                <a:extLst>
                  <a:ext uri="{FF2B5EF4-FFF2-40B4-BE49-F238E27FC236}">
                    <a16:creationId xmlns:a16="http://schemas.microsoft.com/office/drawing/2014/main" id="{6655E387-1DD8-CB81-D221-77E09413CDE1}"/>
                  </a:ext>
                </a:extLst>
              </p14:cNvPr>
              <p14:cNvContentPartPr/>
              <p14:nvPr/>
            </p14:nvContentPartPr>
            <p14:xfrm>
              <a:off x="-4355190" y="5862960"/>
              <a:ext cx="1576080" cy="104040"/>
            </p14:xfrm>
          </p:contentPart>
        </mc:Choice>
        <mc:Fallback xmlns="">
          <p:pic>
            <p:nvPicPr>
              <p:cNvPr id="201" name="筆跡 200">
                <a:extLst>
                  <a:ext uri="{FF2B5EF4-FFF2-40B4-BE49-F238E27FC236}">
                    <a16:creationId xmlns:a16="http://schemas.microsoft.com/office/drawing/2014/main" id="{6655E387-1DD8-CB81-D221-77E09413CDE1}"/>
                  </a:ext>
                </a:extLst>
              </p:cNvPr>
              <p:cNvPicPr/>
              <p:nvPr/>
            </p:nvPicPr>
            <p:blipFill>
              <a:blip r:embed="rId284"/>
              <a:stretch>
                <a:fillRect/>
              </a:stretch>
            </p:blipFill>
            <p:spPr>
              <a:xfrm>
                <a:off x="-4361310" y="5856840"/>
                <a:ext cx="1588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02" name="筆跡 201">
                <a:extLst>
                  <a:ext uri="{FF2B5EF4-FFF2-40B4-BE49-F238E27FC236}">
                    <a16:creationId xmlns:a16="http://schemas.microsoft.com/office/drawing/2014/main" id="{41489BB6-8654-2DD0-3925-34FFAAF0C9E6}"/>
                  </a:ext>
                </a:extLst>
              </p14:cNvPr>
              <p14:cNvContentPartPr/>
              <p14:nvPr/>
            </p14:nvContentPartPr>
            <p14:xfrm>
              <a:off x="-3655350" y="6011640"/>
              <a:ext cx="167760" cy="232200"/>
            </p14:xfrm>
          </p:contentPart>
        </mc:Choice>
        <mc:Fallback xmlns="">
          <p:pic>
            <p:nvPicPr>
              <p:cNvPr id="202" name="筆跡 201">
                <a:extLst>
                  <a:ext uri="{FF2B5EF4-FFF2-40B4-BE49-F238E27FC236}">
                    <a16:creationId xmlns:a16="http://schemas.microsoft.com/office/drawing/2014/main" id="{41489BB6-8654-2DD0-3925-34FFAAF0C9E6}"/>
                  </a:ext>
                </a:extLst>
              </p:cNvPr>
              <p:cNvPicPr/>
              <p:nvPr/>
            </p:nvPicPr>
            <p:blipFill>
              <a:blip r:embed="rId286"/>
              <a:stretch>
                <a:fillRect/>
              </a:stretch>
            </p:blipFill>
            <p:spPr>
              <a:xfrm>
                <a:off x="-3661470" y="6005520"/>
                <a:ext cx="1800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03" name="筆跡 202">
                <a:extLst>
                  <a:ext uri="{FF2B5EF4-FFF2-40B4-BE49-F238E27FC236}">
                    <a16:creationId xmlns:a16="http://schemas.microsoft.com/office/drawing/2014/main" id="{9F690121-1526-ABEC-8D9D-2A02814957AC}"/>
                  </a:ext>
                </a:extLst>
              </p14:cNvPr>
              <p14:cNvContentPartPr/>
              <p14:nvPr/>
            </p14:nvContentPartPr>
            <p14:xfrm>
              <a:off x="-3520710" y="6172200"/>
              <a:ext cx="167760" cy="270360"/>
            </p14:xfrm>
          </p:contentPart>
        </mc:Choice>
        <mc:Fallback xmlns="">
          <p:pic>
            <p:nvPicPr>
              <p:cNvPr id="203" name="筆跡 202">
                <a:extLst>
                  <a:ext uri="{FF2B5EF4-FFF2-40B4-BE49-F238E27FC236}">
                    <a16:creationId xmlns:a16="http://schemas.microsoft.com/office/drawing/2014/main" id="{9F690121-1526-ABEC-8D9D-2A02814957AC}"/>
                  </a:ext>
                </a:extLst>
              </p:cNvPr>
              <p:cNvPicPr/>
              <p:nvPr/>
            </p:nvPicPr>
            <p:blipFill>
              <a:blip r:embed="rId288"/>
              <a:stretch>
                <a:fillRect/>
              </a:stretch>
            </p:blipFill>
            <p:spPr>
              <a:xfrm>
                <a:off x="-3526830" y="6166080"/>
                <a:ext cx="180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04" name="筆跡 203">
                <a:extLst>
                  <a:ext uri="{FF2B5EF4-FFF2-40B4-BE49-F238E27FC236}">
                    <a16:creationId xmlns:a16="http://schemas.microsoft.com/office/drawing/2014/main" id="{7907323D-5451-3BD1-C6FD-8BDD36FB3F99}"/>
                  </a:ext>
                </a:extLst>
              </p14:cNvPr>
              <p14:cNvContentPartPr/>
              <p14:nvPr/>
            </p14:nvContentPartPr>
            <p14:xfrm>
              <a:off x="-3221910" y="6160320"/>
              <a:ext cx="169200" cy="195840"/>
            </p14:xfrm>
          </p:contentPart>
        </mc:Choice>
        <mc:Fallback xmlns="">
          <p:pic>
            <p:nvPicPr>
              <p:cNvPr id="204" name="筆跡 203">
                <a:extLst>
                  <a:ext uri="{FF2B5EF4-FFF2-40B4-BE49-F238E27FC236}">
                    <a16:creationId xmlns:a16="http://schemas.microsoft.com/office/drawing/2014/main" id="{7907323D-5451-3BD1-C6FD-8BDD36FB3F99}"/>
                  </a:ext>
                </a:extLst>
              </p:cNvPr>
              <p:cNvPicPr/>
              <p:nvPr/>
            </p:nvPicPr>
            <p:blipFill>
              <a:blip r:embed="rId290"/>
              <a:stretch>
                <a:fillRect/>
              </a:stretch>
            </p:blipFill>
            <p:spPr>
              <a:xfrm>
                <a:off x="-3228030" y="6154200"/>
                <a:ext cx="181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05" name="筆跡 204">
                <a:extLst>
                  <a:ext uri="{FF2B5EF4-FFF2-40B4-BE49-F238E27FC236}">
                    <a16:creationId xmlns:a16="http://schemas.microsoft.com/office/drawing/2014/main" id="{149E7240-887B-3D21-AD9F-E8E31FFEC4DB}"/>
                  </a:ext>
                </a:extLst>
              </p14:cNvPr>
              <p14:cNvContentPartPr/>
              <p14:nvPr/>
            </p14:nvContentPartPr>
            <p14:xfrm>
              <a:off x="-2697750" y="5988960"/>
              <a:ext cx="115560" cy="46800"/>
            </p14:xfrm>
          </p:contentPart>
        </mc:Choice>
        <mc:Fallback xmlns="">
          <p:pic>
            <p:nvPicPr>
              <p:cNvPr id="205" name="筆跡 204">
                <a:extLst>
                  <a:ext uri="{FF2B5EF4-FFF2-40B4-BE49-F238E27FC236}">
                    <a16:creationId xmlns:a16="http://schemas.microsoft.com/office/drawing/2014/main" id="{149E7240-887B-3D21-AD9F-E8E31FFEC4DB}"/>
                  </a:ext>
                </a:extLst>
              </p:cNvPr>
              <p:cNvPicPr/>
              <p:nvPr/>
            </p:nvPicPr>
            <p:blipFill>
              <a:blip r:embed="rId292"/>
              <a:stretch>
                <a:fillRect/>
              </a:stretch>
            </p:blipFill>
            <p:spPr>
              <a:xfrm>
                <a:off x="-2703870" y="5982840"/>
                <a:ext cx="1278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06" name="筆跡 205">
                <a:extLst>
                  <a:ext uri="{FF2B5EF4-FFF2-40B4-BE49-F238E27FC236}">
                    <a16:creationId xmlns:a16="http://schemas.microsoft.com/office/drawing/2014/main" id="{0FFC2152-B295-69D7-3E20-50D49343D315}"/>
                  </a:ext>
                </a:extLst>
              </p14:cNvPr>
              <p14:cNvContentPartPr/>
              <p14:nvPr/>
            </p14:nvContentPartPr>
            <p14:xfrm>
              <a:off x="-2629350" y="5920200"/>
              <a:ext cx="96840" cy="63000"/>
            </p14:xfrm>
          </p:contentPart>
        </mc:Choice>
        <mc:Fallback xmlns="">
          <p:pic>
            <p:nvPicPr>
              <p:cNvPr id="206" name="筆跡 205">
                <a:extLst>
                  <a:ext uri="{FF2B5EF4-FFF2-40B4-BE49-F238E27FC236}">
                    <a16:creationId xmlns:a16="http://schemas.microsoft.com/office/drawing/2014/main" id="{0FFC2152-B295-69D7-3E20-50D49343D315}"/>
                  </a:ext>
                </a:extLst>
              </p:cNvPr>
              <p:cNvPicPr/>
              <p:nvPr/>
            </p:nvPicPr>
            <p:blipFill>
              <a:blip r:embed="rId294"/>
              <a:stretch>
                <a:fillRect/>
              </a:stretch>
            </p:blipFill>
            <p:spPr>
              <a:xfrm>
                <a:off x="-2635470" y="5914080"/>
                <a:ext cx="109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07" name="筆跡 206">
                <a:extLst>
                  <a:ext uri="{FF2B5EF4-FFF2-40B4-BE49-F238E27FC236}">
                    <a16:creationId xmlns:a16="http://schemas.microsoft.com/office/drawing/2014/main" id="{7B2AB1B8-115F-2D18-A30C-2A5CC501F8F4}"/>
                  </a:ext>
                </a:extLst>
              </p14:cNvPr>
              <p14:cNvContentPartPr/>
              <p14:nvPr/>
            </p14:nvContentPartPr>
            <p14:xfrm>
              <a:off x="-2457630" y="6045840"/>
              <a:ext cx="85680" cy="190800"/>
            </p14:xfrm>
          </p:contentPart>
        </mc:Choice>
        <mc:Fallback xmlns="">
          <p:pic>
            <p:nvPicPr>
              <p:cNvPr id="207" name="筆跡 206">
                <a:extLst>
                  <a:ext uri="{FF2B5EF4-FFF2-40B4-BE49-F238E27FC236}">
                    <a16:creationId xmlns:a16="http://schemas.microsoft.com/office/drawing/2014/main" id="{7B2AB1B8-115F-2D18-A30C-2A5CC501F8F4}"/>
                  </a:ext>
                </a:extLst>
              </p:cNvPr>
              <p:cNvPicPr/>
              <p:nvPr/>
            </p:nvPicPr>
            <p:blipFill>
              <a:blip r:embed="rId296"/>
              <a:stretch>
                <a:fillRect/>
              </a:stretch>
            </p:blipFill>
            <p:spPr>
              <a:xfrm>
                <a:off x="-2463750" y="6039720"/>
                <a:ext cx="979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08" name="筆跡 207">
                <a:extLst>
                  <a:ext uri="{FF2B5EF4-FFF2-40B4-BE49-F238E27FC236}">
                    <a16:creationId xmlns:a16="http://schemas.microsoft.com/office/drawing/2014/main" id="{F2D7B4BF-7800-7D01-AB9C-391B6798D325}"/>
                  </a:ext>
                </a:extLst>
              </p14:cNvPr>
              <p14:cNvContentPartPr/>
              <p14:nvPr/>
            </p14:nvContentPartPr>
            <p14:xfrm>
              <a:off x="-2331990" y="6114240"/>
              <a:ext cx="105120" cy="95040"/>
            </p14:xfrm>
          </p:contentPart>
        </mc:Choice>
        <mc:Fallback xmlns="">
          <p:pic>
            <p:nvPicPr>
              <p:cNvPr id="208" name="筆跡 207">
                <a:extLst>
                  <a:ext uri="{FF2B5EF4-FFF2-40B4-BE49-F238E27FC236}">
                    <a16:creationId xmlns:a16="http://schemas.microsoft.com/office/drawing/2014/main" id="{F2D7B4BF-7800-7D01-AB9C-391B6798D325}"/>
                  </a:ext>
                </a:extLst>
              </p:cNvPr>
              <p:cNvPicPr/>
              <p:nvPr/>
            </p:nvPicPr>
            <p:blipFill>
              <a:blip r:embed="rId298"/>
              <a:stretch>
                <a:fillRect/>
              </a:stretch>
            </p:blipFill>
            <p:spPr>
              <a:xfrm>
                <a:off x="-2338110" y="6108120"/>
                <a:ext cx="117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09" name="筆跡 208">
                <a:extLst>
                  <a:ext uri="{FF2B5EF4-FFF2-40B4-BE49-F238E27FC236}">
                    <a16:creationId xmlns:a16="http://schemas.microsoft.com/office/drawing/2014/main" id="{12416031-BC80-B5BC-285C-16DB0ED75CEF}"/>
                  </a:ext>
                </a:extLst>
              </p14:cNvPr>
              <p14:cNvContentPartPr/>
              <p14:nvPr/>
            </p14:nvContentPartPr>
            <p14:xfrm>
              <a:off x="-2135430" y="6091560"/>
              <a:ext cx="32400" cy="57960"/>
            </p14:xfrm>
          </p:contentPart>
        </mc:Choice>
        <mc:Fallback xmlns="">
          <p:pic>
            <p:nvPicPr>
              <p:cNvPr id="209" name="筆跡 208">
                <a:extLst>
                  <a:ext uri="{FF2B5EF4-FFF2-40B4-BE49-F238E27FC236}">
                    <a16:creationId xmlns:a16="http://schemas.microsoft.com/office/drawing/2014/main" id="{12416031-BC80-B5BC-285C-16DB0ED75CEF}"/>
                  </a:ext>
                </a:extLst>
              </p:cNvPr>
              <p:cNvPicPr/>
              <p:nvPr/>
            </p:nvPicPr>
            <p:blipFill>
              <a:blip r:embed="rId300"/>
              <a:stretch>
                <a:fillRect/>
              </a:stretch>
            </p:blipFill>
            <p:spPr>
              <a:xfrm>
                <a:off x="-2141550" y="6085440"/>
                <a:ext cx="44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0" name="筆跡 209">
                <a:extLst>
                  <a:ext uri="{FF2B5EF4-FFF2-40B4-BE49-F238E27FC236}">
                    <a16:creationId xmlns:a16="http://schemas.microsoft.com/office/drawing/2014/main" id="{9012C6FB-E1C3-8262-1366-44579A8D48F4}"/>
                  </a:ext>
                </a:extLst>
              </p14:cNvPr>
              <p14:cNvContentPartPr/>
              <p14:nvPr/>
            </p14:nvContentPartPr>
            <p14:xfrm>
              <a:off x="-2149110" y="6103440"/>
              <a:ext cx="50760" cy="51120"/>
            </p14:xfrm>
          </p:contentPart>
        </mc:Choice>
        <mc:Fallback xmlns="">
          <p:pic>
            <p:nvPicPr>
              <p:cNvPr id="210" name="筆跡 209">
                <a:extLst>
                  <a:ext uri="{FF2B5EF4-FFF2-40B4-BE49-F238E27FC236}">
                    <a16:creationId xmlns:a16="http://schemas.microsoft.com/office/drawing/2014/main" id="{9012C6FB-E1C3-8262-1366-44579A8D48F4}"/>
                  </a:ext>
                </a:extLst>
              </p:cNvPr>
              <p:cNvPicPr/>
              <p:nvPr/>
            </p:nvPicPr>
            <p:blipFill>
              <a:blip r:embed="rId302"/>
              <a:stretch>
                <a:fillRect/>
              </a:stretch>
            </p:blipFill>
            <p:spPr>
              <a:xfrm>
                <a:off x="-2155230" y="6097320"/>
                <a:ext cx="63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11" name="筆跡 210">
                <a:extLst>
                  <a:ext uri="{FF2B5EF4-FFF2-40B4-BE49-F238E27FC236}">
                    <a16:creationId xmlns:a16="http://schemas.microsoft.com/office/drawing/2014/main" id="{0D58A9C6-10DE-A756-F4AB-85540B72DA88}"/>
                  </a:ext>
                </a:extLst>
              </p14:cNvPr>
              <p14:cNvContentPartPr/>
              <p14:nvPr/>
            </p14:nvContentPartPr>
            <p14:xfrm>
              <a:off x="-2033550" y="5977440"/>
              <a:ext cx="70200" cy="133560"/>
            </p14:xfrm>
          </p:contentPart>
        </mc:Choice>
        <mc:Fallback xmlns="">
          <p:pic>
            <p:nvPicPr>
              <p:cNvPr id="211" name="筆跡 210">
                <a:extLst>
                  <a:ext uri="{FF2B5EF4-FFF2-40B4-BE49-F238E27FC236}">
                    <a16:creationId xmlns:a16="http://schemas.microsoft.com/office/drawing/2014/main" id="{0D58A9C6-10DE-A756-F4AB-85540B72DA88}"/>
                  </a:ext>
                </a:extLst>
              </p:cNvPr>
              <p:cNvPicPr/>
              <p:nvPr/>
            </p:nvPicPr>
            <p:blipFill>
              <a:blip r:embed="rId304"/>
              <a:stretch>
                <a:fillRect/>
              </a:stretch>
            </p:blipFill>
            <p:spPr>
              <a:xfrm>
                <a:off x="-2039670" y="5971320"/>
                <a:ext cx="82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2" name="筆跡 211">
                <a:extLst>
                  <a:ext uri="{FF2B5EF4-FFF2-40B4-BE49-F238E27FC236}">
                    <a16:creationId xmlns:a16="http://schemas.microsoft.com/office/drawing/2014/main" id="{7193681D-17EE-E600-5250-EC3C76A0B9A3}"/>
                  </a:ext>
                </a:extLst>
              </p14:cNvPr>
              <p14:cNvContentPartPr/>
              <p14:nvPr/>
            </p14:nvContentPartPr>
            <p14:xfrm>
              <a:off x="-1989270" y="6011640"/>
              <a:ext cx="360" cy="182160"/>
            </p14:xfrm>
          </p:contentPart>
        </mc:Choice>
        <mc:Fallback xmlns="">
          <p:pic>
            <p:nvPicPr>
              <p:cNvPr id="212" name="筆跡 211">
                <a:extLst>
                  <a:ext uri="{FF2B5EF4-FFF2-40B4-BE49-F238E27FC236}">
                    <a16:creationId xmlns:a16="http://schemas.microsoft.com/office/drawing/2014/main" id="{7193681D-17EE-E600-5250-EC3C76A0B9A3}"/>
                  </a:ext>
                </a:extLst>
              </p:cNvPr>
              <p:cNvPicPr/>
              <p:nvPr/>
            </p:nvPicPr>
            <p:blipFill>
              <a:blip r:embed="rId306"/>
              <a:stretch>
                <a:fillRect/>
              </a:stretch>
            </p:blipFill>
            <p:spPr>
              <a:xfrm>
                <a:off x="-1995390" y="6005520"/>
                <a:ext cx="12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3" name="筆跡 212">
                <a:extLst>
                  <a:ext uri="{FF2B5EF4-FFF2-40B4-BE49-F238E27FC236}">
                    <a16:creationId xmlns:a16="http://schemas.microsoft.com/office/drawing/2014/main" id="{D89C9DD0-B8CC-28D1-438C-EC762E319AFB}"/>
                  </a:ext>
                </a:extLst>
              </p14:cNvPr>
              <p14:cNvContentPartPr/>
              <p14:nvPr/>
            </p14:nvContentPartPr>
            <p14:xfrm>
              <a:off x="-1881630" y="6000480"/>
              <a:ext cx="18720" cy="106560"/>
            </p14:xfrm>
          </p:contentPart>
        </mc:Choice>
        <mc:Fallback xmlns="">
          <p:pic>
            <p:nvPicPr>
              <p:cNvPr id="213" name="筆跡 212">
                <a:extLst>
                  <a:ext uri="{FF2B5EF4-FFF2-40B4-BE49-F238E27FC236}">
                    <a16:creationId xmlns:a16="http://schemas.microsoft.com/office/drawing/2014/main" id="{D89C9DD0-B8CC-28D1-438C-EC762E319AFB}"/>
                  </a:ext>
                </a:extLst>
              </p:cNvPr>
              <p:cNvPicPr/>
              <p:nvPr/>
            </p:nvPicPr>
            <p:blipFill>
              <a:blip r:embed="rId308"/>
              <a:stretch>
                <a:fillRect/>
              </a:stretch>
            </p:blipFill>
            <p:spPr>
              <a:xfrm>
                <a:off x="-1887750" y="5994360"/>
                <a:ext cx="3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4" name="筆跡 213">
                <a:extLst>
                  <a:ext uri="{FF2B5EF4-FFF2-40B4-BE49-F238E27FC236}">
                    <a16:creationId xmlns:a16="http://schemas.microsoft.com/office/drawing/2014/main" id="{64D4DA5A-F2D9-97EC-2EFC-C49AFA4050E5}"/>
                  </a:ext>
                </a:extLst>
              </p14:cNvPr>
              <p14:cNvContentPartPr/>
              <p14:nvPr/>
            </p14:nvContentPartPr>
            <p14:xfrm>
              <a:off x="-1886310" y="6057720"/>
              <a:ext cx="60120" cy="52920"/>
            </p14:xfrm>
          </p:contentPart>
        </mc:Choice>
        <mc:Fallback xmlns="">
          <p:pic>
            <p:nvPicPr>
              <p:cNvPr id="214" name="筆跡 213">
                <a:extLst>
                  <a:ext uri="{FF2B5EF4-FFF2-40B4-BE49-F238E27FC236}">
                    <a16:creationId xmlns:a16="http://schemas.microsoft.com/office/drawing/2014/main" id="{64D4DA5A-F2D9-97EC-2EFC-C49AFA4050E5}"/>
                  </a:ext>
                </a:extLst>
              </p:cNvPr>
              <p:cNvPicPr/>
              <p:nvPr/>
            </p:nvPicPr>
            <p:blipFill>
              <a:blip r:embed="rId310"/>
              <a:stretch>
                <a:fillRect/>
              </a:stretch>
            </p:blipFill>
            <p:spPr>
              <a:xfrm>
                <a:off x="-1892430" y="6051600"/>
                <a:ext cx="723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15" name="筆跡 214">
                <a:extLst>
                  <a:ext uri="{FF2B5EF4-FFF2-40B4-BE49-F238E27FC236}">
                    <a16:creationId xmlns:a16="http://schemas.microsoft.com/office/drawing/2014/main" id="{D91919FD-E923-CB5D-E8CE-3DEFB6783224}"/>
                  </a:ext>
                </a:extLst>
              </p14:cNvPr>
              <p14:cNvContentPartPr/>
              <p14:nvPr/>
            </p14:nvContentPartPr>
            <p14:xfrm>
              <a:off x="-1770390" y="5943240"/>
              <a:ext cx="30600" cy="211680"/>
            </p14:xfrm>
          </p:contentPart>
        </mc:Choice>
        <mc:Fallback xmlns="">
          <p:pic>
            <p:nvPicPr>
              <p:cNvPr id="215" name="筆跡 214">
                <a:extLst>
                  <a:ext uri="{FF2B5EF4-FFF2-40B4-BE49-F238E27FC236}">
                    <a16:creationId xmlns:a16="http://schemas.microsoft.com/office/drawing/2014/main" id="{D91919FD-E923-CB5D-E8CE-3DEFB6783224}"/>
                  </a:ext>
                </a:extLst>
              </p:cNvPr>
              <p:cNvPicPr/>
              <p:nvPr/>
            </p:nvPicPr>
            <p:blipFill>
              <a:blip r:embed="rId312"/>
              <a:stretch>
                <a:fillRect/>
              </a:stretch>
            </p:blipFill>
            <p:spPr>
              <a:xfrm>
                <a:off x="-1776510" y="5937120"/>
                <a:ext cx="42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16" name="筆跡 215">
                <a:extLst>
                  <a:ext uri="{FF2B5EF4-FFF2-40B4-BE49-F238E27FC236}">
                    <a16:creationId xmlns:a16="http://schemas.microsoft.com/office/drawing/2014/main" id="{D779C7AB-A644-6844-862E-4A308DBBC541}"/>
                  </a:ext>
                </a:extLst>
              </p14:cNvPr>
              <p14:cNvContentPartPr/>
              <p14:nvPr/>
            </p14:nvContentPartPr>
            <p14:xfrm>
              <a:off x="-1714950" y="6014520"/>
              <a:ext cx="57960" cy="20520"/>
            </p14:xfrm>
          </p:contentPart>
        </mc:Choice>
        <mc:Fallback xmlns="">
          <p:pic>
            <p:nvPicPr>
              <p:cNvPr id="216" name="筆跡 215">
                <a:extLst>
                  <a:ext uri="{FF2B5EF4-FFF2-40B4-BE49-F238E27FC236}">
                    <a16:creationId xmlns:a16="http://schemas.microsoft.com/office/drawing/2014/main" id="{D779C7AB-A644-6844-862E-4A308DBBC541}"/>
                  </a:ext>
                </a:extLst>
              </p:cNvPr>
              <p:cNvPicPr/>
              <p:nvPr/>
            </p:nvPicPr>
            <p:blipFill>
              <a:blip r:embed="rId314"/>
              <a:stretch>
                <a:fillRect/>
              </a:stretch>
            </p:blipFill>
            <p:spPr>
              <a:xfrm>
                <a:off x="-1721070" y="6008400"/>
                <a:ext cx="70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7" name="筆跡 216">
                <a:extLst>
                  <a:ext uri="{FF2B5EF4-FFF2-40B4-BE49-F238E27FC236}">
                    <a16:creationId xmlns:a16="http://schemas.microsoft.com/office/drawing/2014/main" id="{84721791-CBD8-4E30-88A3-EF31D96BC944}"/>
                  </a:ext>
                </a:extLst>
              </p14:cNvPr>
              <p14:cNvContentPartPr/>
              <p14:nvPr/>
            </p14:nvContentPartPr>
            <p14:xfrm>
              <a:off x="-1669230" y="6066720"/>
              <a:ext cx="41040" cy="14040"/>
            </p14:xfrm>
          </p:contentPart>
        </mc:Choice>
        <mc:Fallback xmlns="">
          <p:pic>
            <p:nvPicPr>
              <p:cNvPr id="217" name="筆跡 216">
                <a:extLst>
                  <a:ext uri="{FF2B5EF4-FFF2-40B4-BE49-F238E27FC236}">
                    <a16:creationId xmlns:a16="http://schemas.microsoft.com/office/drawing/2014/main" id="{84721791-CBD8-4E30-88A3-EF31D96BC944}"/>
                  </a:ext>
                </a:extLst>
              </p:cNvPr>
              <p:cNvPicPr/>
              <p:nvPr/>
            </p:nvPicPr>
            <p:blipFill>
              <a:blip r:embed="rId316"/>
              <a:stretch>
                <a:fillRect/>
              </a:stretch>
            </p:blipFill>
            <p:spPr>
              <a:xfrm>
                <a:off x="-1675350" y="6060600"/>
                <a:ext cx="53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8" name="筆跡 217">
                <a:extLst>
                  <a:ext uri="{FF2B5EF4-FFF2-40B4-BE49-F238E27FC236}">
                    <a16:creationId xmlns:a16="http://schemas.microsoft.com/office/drawing/2014/main" id="{62DFC47B-1A7A-6D0E-8A4F-D0AB4A195FF4}"/>
                  </a:ext>
                </a:extLst>
              </p14:cNvPr>
              <p14:cNvContentPartPr/>
              <p14:nvPr/>
            </p14:nvContentPartPr>
            <p14:xfrm>
              <a:off x="-1577790" y="5920200"/>
              <a:ext cx="360" cy="54360"/>
            </p14:xfrm>
          </p:contentPart>
        </mc:Choice>
        <mc:Fallback xmlns="">
          <p:pic>
            <p:nvPicPr>
              <p:cNvPr id="218" name="筆跡 217">
                <a:extLst>
                  <a:ext uri="{FF2B5EF4-FFF2-40B4-BE49-F238E27FC236}">
                    <a16:creationId xmlns:a16="http://schemas.microsoft.com/office/drawing/2014/main" id="{62DFC47B-1A7A-6D0E-8A4F-D0AB4A195FF4}"/>
                  </a:ext>
                </a:extLst>
              </p:cNvPr>
              <p:cNvPicPr/>
              <p:nvPr/>
            </p:nvPicPr>
            <p:blipFill>
              <a:blip r:embed="rId318"/>
              <a:stretch>
                <a:fillRect/>
              </a:stretch>
            </p:blipFill>
            <p:spPr>
              <a:xfrm>
                <a:off x="-1583910" y="5914080"/>
                <a:ext cx="12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9" name="筆跡 218">
                <a:extLst>
                  <a:ext uri="{FF2B5EF4-FFF2-40B4-BE49-F238E27FC236}">
                    <a16:creationId xmlns:a16="http://schemas.microsoft.com/office/drawing/2014/main" id="{7761E1F3-D608-A72B-1788-D7AA7A70AAEC}"/>
                  </a:ext>
                </a:extLst>
              </p14:cNvPr>
              <p14:cNvContentPartPr/>
              <p14:nvPr/>
            </p14:nvContentPartPr>
            <p14:xfrm>
              <a:off x="-1577790" y="5948640"/>
              <a:ext cx="37800" cy="165240"/>
            </p14:xfrm>
          </p:contentPart>
        </mc:Choice>
        <mc:Fallback xmlns="">
          <p:pic>
            <p:nvPicPr>
              <p:cNvPr id="219" name="筆跡 218">
                <a:extLst>
                  <a:ext uri="{FF2B5EF4-FFF2-40B4-BE49-F238E27FC236}">
                    <a16:creationId xmlns:a16="http://schemas.microsoft.com/office/drawing/2014/main" id="{7761E1F3-D608-A72B-1788-D7AA7A70AAEC}"/>
                  </a:ext>
                </a:extLst>
              </p:cNvPr>
              <p:cNvPicPr/>
              <p:nvPr/>
            </p:nvPicPr>
            <p:blipFill>
              <a:blip r:embed="rId320"/>
              <a:stretch>
                <a:fillRect/>
              </a:stretch>
            </p:blipFill>
            <p:spPr>
              <a:xfrm>
                <a:off x="-1583910" y="5942520"/>
                <a:ext cx="50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20" name="筆跡 219">
                <a:extLst>
                  <a:ext uri="{FF2B5EF4-FFF2-40B4-BE49-F238E27FC236}">
                    <a16:creationId xmlns:a16="http://schemas.microsoft.com/office/drawing/2014/main" id="{FAA65EE6-407D-C3C8-344D-A54127247D34}"/>
                  </a:ext>
                </a:extLst>
              </p14:cNvPr>
              <p14:cNvContentPartPr/>
              <p14:nvPr/>
            </p14:nvContentPartPr>
            <p14:xfrm>
              <a:off x="-1498590" y="5920200"/>
              <a:ext cx="59040" cy="174240"/>
            </p14:xfrm>
          </p:contentPart>
        </mc:Choice>
        <mc:Fallback xmlns="">
          <p:pic>
            <p:nvPicPr>
              <p:cNvPr id="220" name="筆跡 219">
                <a:extLst>
                  <a:ext uri="{FF2B5EF4-FFF2-40B4-BE49-F238E27FC236}">
                    <a16:creationId xmlns:a16="http://schemas.microsoft.com/office/drawing/2014/main" id="{FAA65EE6-407D-C3C8-344D-A54127247D34}"/>
                  </a:ext>
                </a:extLst>
              </p:cNvPr>
              <p:cNvPicPr/>
              <p:nvPr/>
            </p:nvPicPr>
            <p:blipFill>
              <a:blip r:embed="rId322"/>
              <a:stretch>
                <a:fillRect/>
              </a:stretch>
            </p:blipFill>
            <p:spPr>
              <a:xfrm>
                <a:off x="-1504710" y="5914080"/>
                <a:ext cx="71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21" name="筆跡 220">
                <a:extLst>
                  <a:ext uri="{FF2B5EF4-FFF2-40B4-BE49-F238E27FC236}">
                    <a16:creationId xmlns:a16="http://schemas.microsoft.com/office/drawing/2014/main" id="{6F375C3B-2C19-A374-17C0-B3C8313C2B30}"/>
                  </a:ext>
                </a:extLst>
              </p14:cNvPr>
              <p14:cNvContentPartPr/>
              <p14:nvPr/>
            </p14:nvContentPartPr>
            <p14:xfrm>
              <a:off x="-1419750" y="5869800"/>
              <a:ext cx="99000" cy="195480"/>
            </p14:xfrm>
          </p:contentPart>
        </mc:Choice>
        <mc:Fallback xmlns="">
          <p:pic>
            <p:nvPicPr>
              <p:cNvPr id="221" name="筆跡 220">
                <a:extLst>
                  <a:ext uri="{FF2B5EF4-FFF2-40B4-BE49-F238E27FC236}">
                    <a16:creationId xmlns:a16="http://schemas.microsoft.com/office/drawing/2014/main" id="{6F375C3B-2C19-A374-17C0-B3C8313C2B30}"/>
                  </a:ext>
                </a:extLst>
              </p:cNvPr>
              <p:cNvPicPr/>
              <p:nvPr/>
            </p:nvPicPr>
            <p:blipFill>
              <a:blip r:embed="rId324"/>
              <a:stretch>
                <a:fillRect/>
              </a:stretch>
            </p:blipFill>
            <p:spPr>
              <a:xfrm>
                <a:off x="-1425870" y="5863680"/>
                <a:ext cx="111240" cy="207720"/>
              </a:xfrm>
              <a:prstGeom prst="rect">
                <a:avLst/>
              </a:prstGeom>
            </p:spPr>
          </p:pic>
        </mc:Fallback>
      </mc:AlternateContent>
    </p:spTree>
    <p:extLst>
      <p:ext uri="{BB962C8B-B14F-4D97-AF65-F5344CB8AC3E}">
        <p14:creationId xmlns:p14="http://schemas.microsoft.com/office/powerpoint/2010/main" val="3601286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DC32D-7A66-7217-0AC0-FFD010DC798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7B86E6DA-03A5-0E98-C070-46C3F047323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2F4303B4-C694-F47E-C23A-290DA86D9F23}"/>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2BCDEF95-230E-CD6F-94FB-BE79DC14A4D9}"/>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B2947E6D-2597-47CF-871D-4A92D8772A6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1950D99-C6BA-1982-C6DA-40548D7EFA8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6407B443-8D71-7AC0-993E-11A26EF85977}"/>
              </a:ext>
            </a:extLst>
          </p:cNvPr>
          <p:cNvGraphicFramePr>
            <a:graphicFrameLocks noGrp="1"/>
          </p:cNvGraphicFramePr>
          <p:nvPr/>
        </p:nvGraphicFramePr>
        <p:xfrm>
          <a:off x="606556" y="863069"/>
          <a:ext cx="10978889" cy="6278880"/>
        </p:xfrm>
        <a:graphic>
          <a:graphicData uri="http://schemas.openxmlformats.org/drawingml/2006/table">
            <a:tbl>
              <a:tblPr firstRow="1" bandRow="1">
                <a:tableStyleId>{5C22544A-7EE6-4342-B048-85BDC9FD1C3A}</a:tableStyleId>
              </a:tblPr>
              <a:tblGrid>
                <a:gridCol w="2604140">
                  <a:extLst>
                    <a:ext uri="{9D8B030D-6E8A-4147-A177-3AD203B41FA5}">
                      <a16:colId xmlns:a16="http://schemas.microsoft.com/office/drawing/2014/main" val="3145363978"/>
                    </a:ext>
                  </a:extLst>
                </a:gridCol>
                <a:gridCol w="2604140">
                  <a:extLst>
                    <a:ext uri="{9D8B030D-6E8A-4147-A177-3AD203B41FA5}">
                      <a16:colId xmlns:a16="http://schemas.microsoft.com/office/drawing/2014/main" val="2984835858"/>
                    </a:ext>
                  </a:extLst>
                </a:gridCol>
                <a:gridCol w="1882167">
                  <a:extLst>
                    <a:ext uri="{9D8B030D-6E8A-4147-A177-3AD203B41FA5}">
                      <a16:colId xmlns:a16="http://schemas.microsoft.com/office/drawing/2014/main" val="1200059713"/>
                    </a:ext>
                  </a:extLst>
                </a:gridCol>
                <a:gridCol w="1794755">
                  <a:extLst>
                    <a:ext uri="{9D8B030D-6E8A-4147-A177-3AD203B41FA5}">
                      <a16:colId xmlns:a16="http://schemas.microsoft.com/office/drawing/2014/main" val="3288777230"/>
                    </a:ext>
                  </a:extLst>
                </a:gridCol>
                <a:gridCol w="2093687">
                  <a:extLst>
                    <a:ext uri="{9D8B030D-6E8A-4147-A177-3AD203B41FA5}">
                      <a16:colId xmlns:a16="http://schemas.microsoft.com/office/drawing/2014/main" val="285159838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r>
                        <a:rPr lang="en-US" altLang="zh-TW" sz="1600" dirty="0">
                          <a:solidFill>
                            <a:schemeClr val="tx1"/>
                          </a:solidFill>
                          <a:latin typeface="Times New Roman" panose="02020603050405020304" pitchFamily="18" charset="0"/>
                          <a:cs typeface="Times New Roman" panose="02020603050405020304" pitchFamily="18" charset="0"/>
                        </a:rPr>
                        <a:t>, 512, 1024,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dirty="0">
                          <a:solidFill>
                            <a:schemeClr val="tx1"/>
                          </a:solidFill>
                          <a:latin typeface="Times New Roman" panose="02020603050405020304" pitchFamily="18" charset="0"/>
                          <a:cs typeface="Times New Roman" panose="02020603050405020304" pitchFamily="18" charset="0"/>
                        </a:rPr>
                        <a:t>, 256, 7152,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endParaRP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r>
                        <a:rPr lang="en-US" altLang="zh-TW" sz="1600" dirty="0">
                          <a:solidFill>
                            <a:schemeClr val="tx1"/>
                          </a:solidFill>
                          <a:latin typeface="Times New Roman" panose="02020603050405020304" pitchFamily="18" charset="0"/>
                          <a:cs typeface="Times New Roman" panose="02020603050405020304" pitchFamily="18" charset="0"/>
                        </a:rPr>
                        <a:t>, 512,</a:t>
                      </a:r>
                      <a:r>
                        <a:rPr lang="en-US" altLang="zh-TW" sz="1600" baseline="0" dirty="0">
                          <a:solidFill>
                            <a:schemeClr val="tx1"/>
                          </a:solidFill>
                          <a:latin typeface="Times New Roman" panose="02020603050405020304" pitchFamily="18" charset="0"/>
                          <a:cs typeface="Times New Roman" panose="02020603050405020304" pitchFamily="18" charset="0"/>
                        </a:rPr>
                        <a:t> 3848</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pk</a:t>
                      </a:r>
                      <a:r>
                        <a:rPr lang="en-US" altLang="zh-TW" sz="1600" dirty="0">
                          <a:solidFill>
                            <a:schemeClr val="tx1"/>
                          </a:solidFill>
                          <a:latin typeface="Times New Roman" panose="02020603050405020304" pitchFamily="18" charset="0"/>
                          <a:cs typeface="Times New Roman" panose="02020603050405020304" pitchFamily="18" charset="0"/>
                        </a:rPr>
                        <a:t>, 512,</a:t>
                      </a:r>
                      <a:r>
                        <a:rPr lang="en-US" altLang="zh-TW" sz="1600" baseline="0" dirty="0">
                          <a:solidFill>
                            <a:schemeClr val="tx1"/>
                          </a:solidFill>
                          <a:latin typeface="Times New Roman" panose="02020603050405020304" pitchFamily="18" charset="0"/>
                          <a:cs typeface="Times New Roman" panose="02020603050405020304" pitchFamily="18" charset="0"/>
                        </a:rPr>
                        <a:t> 512</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𝜇 ← </a:t>
                      </a:r>
                      <a:r>
                        <a:rPr lang="en-US" altLang="zh-TW" sz="1600" dirty="0">
                          <a:solidFill>
                            <a:schemeClr val="tx1"/>
                          </a:solidFill>
                          <a:latin typeface="Times New Roman" panose="02020603050405020304" pitchFamily="18" charset="0"/>
                          <a:cs typeface="Times New Roman" panose="02020603050405020304" pitchFamily="18" charset="0"/>
                        </a:rPr>
                        <a:t>H(</a:t>
                      </a:r>
                      <a:r>
                        <a:rPr lang="en-US" altLang="zh-TW" sz="1600" dirty="0" err="1">
                          <a:solidFill>
                            <a:schemeClr val="tx1"/>
                          </a:solidFill>
                          <a:latin typeface="Times New Roman" panose="02020603050405020304" pitchFamily="18" charset="0"/>
                          <a:cs typeface="Times New Roman" panose="02020603050405020304" pitchFamily="18" charset="0"/>
                        </a:rPr>
                        <a:t>BytesToBits</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𝑡𝑟</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𝑀</a:t>
                      </a:r>
                      <a:r>
                        <a:rPr lang="en-US" altLang="zh-TW" sz="1600" dirty="0">
                          <a:solidFill>
                            <a:schemeClr val="tx1"/>
                          </a:solidFill>
                          <a:latin typeface="Times New Roman" panose="02020603050405020304" pitchFamily="18" charset="0"/>
                          <a:cs typeface="Times New Roman" panose="02020603050405020304" pitchFamily="18" charset="0"/>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a:t>
                      </a:r>
                      <a:r>
                        <a:rPr lang="en-US" altLang="zh-TW" sz="1600" dirty="0">
                          <a:solidFill>
                            <a:schemeClr val="tx1"/>
                          </a:solidFill>
                          <a:latin typeface="Times New Roman" panose="02020603050405020304" pitchFamily="18" charset="0"/>
                          <a:cs typeface="Times New Roman" panose="02020603050405020304" pitchFamily="18" charset="0"/>
                        </a:rPr>
                        <a:t> </a:t>
                      </a:r>
                      <a:r>
                        <a:rPr lang="en-US" altLang="zh-TW" sz="1600" dirty="0" err="1">
                          <a:solidFill>
                            <a:schemeClr val="tx1"/>
                          </a:solidFill>
                          <a:latin typeface="Times New Roman" panose="02020603050405020304" pitchFamily="18" charset="0"/>
                          <a:cs typeface="Times New Roman" panose="02020603050405020304" pitchFamily="18" charset="0"/>
                        </a:rPr>
                        <a:t>BytesToBits</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𝑡𝑟</a:t>
                      </a:r>
                      <a:r>
                        <a:rPr lang="en-US" altLang="zh-TW" sz="1600" dirty="0">
                          <a:solidFill>
                            <a:schemeClr val="tx1"/>
                          </a:solidFill>
                          <a:latin typeface="Times New Roman" panose="02020603050405020304" pitchFamily="18"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𝑀</a:t>
                      </a:r>
                      <a:r>
                        <a:rPr lang="en-US"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latin typeface="Times New Roman" panose="02020603050405020304" pitchFamily="18" charset="0"/>
                          <a:cs typeface="Times New Roman" panose="02020603050405020304" pitchFamily="18" charset="0"/>
                        </a:rPr>
                        <a:t>, 512,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r>
                        <a:rPr lang="en-US" altLang="zh-TW" sz="1600" dirty="0">
                          <a:latin typeface="Times New Roman" panose="02020603050405020304" pitchFamily="18" charset="0"/>
                          <a:cs typeface="Times New Roman" panose="02020603050405020304" pitchFamily="18" charset="0"/>
                        </a:rPr>
                        <a:t>, 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H(</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𝑟𝑛𝑑</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𝑟𝑛𝑑</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 512,</a:t>
                      </a:r>
                      <a:r>
                        <a:rPr lang="en-US" altLang="zh-TW" sz="1600" baseline="0" dirty="0">
                          <a:solidFill>
                            <a:schemeClr val="tx1"/>
                          </a:solidFill>
                          <a:latin typeface="Times New Roman" panose="02020603050405020304" pitchFamily="18" charset="0"/>
                          <a:cs typeface="Times New Roman" panose="02020603050405020304" pitchFamily="18" charset="0"/>
                        </a:rPr>
                        <a:t>  512</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ExpandMask</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zh-TW" altLang="pt-BR" sz="1600" dirty="0">
                          <a:solidFill>
                            <a:schemeClr val="tx1"/>
                          </a:solidFill>
                          <a:latin typeface="Times New Roman" panose="02020603050405020304" pitchFamily="18" charset="0"/>
                          <a:cs typeface="Times New Roman" panose="02020603050405020304" pitchFamily="18" charset="0"/>
                        </a:rPr>
                        <a:t>𝑣 ← </a:t>
                      </a:r>
                      <a:r>
                        <a:rPr lang="pt-BR" altLang="zh-TW" sz="1600" dirty="0">
                          <a:solidFill>
                            <a:schemeClr val="tx1"/>
                          </a:solidFill>
                          <a:latin typeface="Times New Roman" panose="02020603050405020304" pitchFamily="18" charset="0"/>
                          <a:cs typeface="Times New Roman" panose="02020603050405020304" pitchFamily="18" charset="0"/>
                        </a:rPr>
                        <a:t>H(</a:t>
                      </a:r>
                      <a:r>
                        <a:rPr lang="zh-TW" altLang="pt-BR" sz="1600" dirty="0">
                          <a:solidFill>
                            <a:schemeClr val="tx1"/>
                          </a:solidFill>
                          <a:latin typeface="Times New Roman" panose="02020603050405020304" pitchFamily="18" charset="0"/>
                          <a:cs typeface="Times New Roman" panose="02020603050405020304" pitchFamily="18" charset="0"/>
                        </a:rPr>
                        <a:t>𝜌</a:t>
                      </a:r>
                      <a:r>
                        <a:rPr lang="pt-BR" altLang="zh-TW" sz="1600" dirty="0">
                          <a:solidFill>
                            <a:schemeClr val="tx1"/>
                          </a:solidFill>
                          <a:latin typeface="Times New Roman" panose="02020603050405020304" pitchFamily="18" charset="0"/>
                          <a:cs typeface="Times New Roman" panose="02020603050405020304" pitchFamily="18" charset="0"/>
                        </a:rPr>
                        <a:t>′ , 32</a:t>
                      </a:r>
                      <a:r>
                        <a:rPr lang="zh-TW" altLang="pt-BR" sz="1600" dirty="0">
                          <a:solidFill>
                            <a:schemeClr val="tx1"/>
                          </a:solidFill>
                          <a:latin typeface="Times New Roman" panose="02020603050405020304" pitchFamily="18" charset="0"/>
                          <a:cs typeface="Times New Roman" panose="02020603050405020304" pitchFamily="18" charset="0"/>
                        </a:rPr>
                        <a:t>𝑐</a:t>
                      </a:r>
                      <a:r>
                        <a:rPr lang="pt-BR" altLang="zh-TW" sz="1600" dirty="0">
                          <a:solidFill>
                            <a:schemeClr val="tx1"/>
                          </a:solidFill>
                          <a:latin typeface="Times New Roman" panose="02020603050405020304" pitchFamily="18" charset="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pt-BR" sz="1600" dirty="0">
                          <a:solidFill>
                            <a:schemeClr val="tx1"/>
                          </a:solidFill>
                          <a:latin typeface="Times New Roman" panose="02020603050405020304" pitchFamily="18" charset="0"/>
                          <a:cs typeface="Times New Roman" panose="02020603050405020304" pitchFamily="18" charset="0"/>
                        </a:rPr>
                        <a:t>𝜌</a:t>
                      </a:r>
                      <a:r>
                        <a:rPr lang="pt-BR"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solidFill>
                            <a:schemeClr val="tx1"/>
                          </a:solidFill>
                          <a:latin typeface="Times New Roman" panose="02020603050405020304" pitchFamily="18" charset="0"/>
                          <a:cs typeface="Times New Roman" panose="02020603050405020304" pitchFamily="18" charset="0"/>
                        </a:rPr>
                        <a:t>, 512,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c tilde← H(</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||w1Encode(</a:t>
                      </a:r>
                      <a:r>
                        <a:rPr lang="zh-TW" altLang="en-US" sz="1600" dirty="0">
                          <a:solidFill>
                            <a:schemeClr val="tx1"/>
                          </a:solidFill>
                          <a:latin typeface="Times New Roman" panose="02020603050405020304" pitchFamily="18" charset="0"/>
                          <a:cs typeface="Times New Roman" panose="02020603050405020304" pitchFamily="18" charset="0"/>
                        </a:rPr>
                        <a:t>𝐰</a:t>
                      </a:r>
                      <a:r>
                        <a:rPr lang="en-US" altLang="zh-TW" sz="1600" dirty="0">
                          <a:solidFill>
                            <a:schemeClr val="tx1"/>
                          </a:solidFill>
                          <a:latin typeface="Times New Roman" panose="02020603050405020304" pitchFamily="18" charset="0"/>
                          <a:cs typeface="Times New Roman" panose="02020603050405020304" pitchFamily="18" charset="0"/>
                        </a:rPr>
                        <a:t>1), </a:t>
                      </a:r>
                      <a:r>
                        <a:rPr lang="zh-TW" altLang="en-US" sz="1600" dirty="0">
                          <a:solidFill>
                            <a:schemeClr val="tx1"/>
                          </a:solidFill>
                          <a:latin typeface="Times New Roman" panose="02020603050405020304" pitchFamily="18" charset="0"/>
                          <a:cs typeface="Times New Roman" panose="02020603050405020304" pitchFamily="18" charset="0"/>
                        </a:rPr>
                        <a:t>𝜆</a:t>
                      </a:r>
                      <a:r>
                        <a:rPr lang="en-US" altLang="zh-TW" sz="1600" dirty="0">
                          <a:solidFill>
                            <a:schemeClr val="tx1"/>
                          </a:solidFill>
                          <a:latin typeface="Times New Roman" panose="02020603050405020304" pitchFamily="18" charset="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||w1Encode(</a:t>
                      </a:r>
                      <a:r>
                        <a:rPr lang="zh-TW" altLang="en-US" sz="1600" dirty="0">
                          <a:solidFill>
                            <a:schemeClr val="tx1"/>
                          </a:solidFill>
                          <a:latin typeface="Times New Roman" panose="02020603050405020304" pitchFamily="18" charset="0"/>
                          <a:cs typeface="Times New Roman" panose="02020603050405020304" pitchFamily="18" charset="0"/>
                        </a:rPr>
                        <a:t>𝐰</a:t>
                      </a:r>
                      <a:r>
                        <a:rPr lang="en-US" altLang="zh-TW" sz="1600" dirty="0">
                          <a:solidFill>
                            <a:schemeClr val="tx1"/>
                          </a:solidFill>
                          <a:latin typeface="Times New Roman" panose="02020603050405020304" pitchFamily="18" charset="0"/>
                          <a:cs typeface="Times New Roman" panose="02020603050405020304" pitchFamily="18" charset="0"/>
                        </a:rPr>
                        <a:t>1), 512,</a:t>
                      </a:r>
                      <a:r>
                        <a:rPr lang="en-US" altLang="zh-TW" sz="1600" baseline="0" dirty="0">
                          <a:solidFill>
                            <a:schemeClr val="tx1"/>
                          </a:solidFill>
                          <a:latin typeface="Times New Roman" panose="02020603050405020304" pitchFamily="18" charset="0"/>
                          <a:cs typeface="Times New Roman" panose="02020603050405020304" pitchFamily="18" charset="0"/>
                        </a:rPr>
                        <a:t>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𝑐 ∈ 𝑅𝑞 ← </a:t>
                      </a:r>
                      <a:r>
                        <a:rPr lang="en-US" altLang="zh-TW" sz="1600" dirty="0" err="1">
                          <a:solidFill>
                            <a:schemeClr val="tx1"/>
                          </a:solidFill>
                          <a:latin typeface="Times New Roman" panose="02020603050405020304" pitchFamily="18" charset="0"/>
                          <a:cs typeface="Times New Roman" panose="02020603050405020304" pitchFamily="18" charset="0"/>
                        </a:rPr>
                        <a:t>SampleInBall</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𝑐 </a:t>
                      </a:r>
                      <a:r>
                        <a:rPr lang="en-US" altLang="zh-TW" sz="1600" dirty="0">
                          <a:solidFill>
                            <a:schemeClr val="tx1"/>
                          </a:solidFill>
                          <a:latin typeface="Times New Roman" panose="02020603050405020304" pitchFamily="18" charset="0"/>
                          <a:cs typeface="Times New Roman" panose="02020603050405020304" pitchFamily="18" charset="0"/>
                        </a:rPr>
                        <a:t>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dirty="0">
                          <a:solidFill>
                            <a:schemeClr val="tx1"/>
                          </a:solidFill>
                          <a:latin typeface="Times New Roman" panose="02020603050405020304" pitchFamily="18" charset="0"/>
                          <a:cs typeface="Times New Roman" panose="02020603050405020304" pitchFamily="18" charset="0"/>
                        </a:rPr>
                        <a:t>, 256,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pic>
        <p:nvPicPr>
          <p:cNvPr id="10" name="圖片 9">
            <a:extLst>
              <a:ext uri="{FF2B5EF4-FFF2-40B4-BE49-F238E27FC236}">
                <a16:creationId xmlns:a16="http://schemas.microsoft.com/office/drawing/2014/main" id="{51402C3A-AB94-439C-9B12-D8873CFD1E89}"/>
              </a:ext>
            </a:extLst>
          </p:cNvPr>
          <p:cNvPicPr>
            <a:picLocks noChangeAspect="1"/>
          </p:cNvPicPr>
          <p:nvPr/>
        </p:nvPicPr>
        <p:blipFill>
          <a:blip r:embed="rId3"/>
          <a:stretch>
            <a:fillRect/>
          </a:stretch>
        </p:blipFill>
        <p:spPr>
          <a:xfrm>
            <a:off x="3145093" y="-829182"/>
            <a:ext cx="8830907" cy="362001"/>
          </a:xfrm>
          <a:prstGeom prst="rect">
            <a:avLst/>
          </a:prstGeom>
        </p:spPr>
      </p:pic>
      <p:pic>
        <p:nvPicPr>
          <p:cNvPr id="18" name="圖片 17">
            <a:extLst>
              <a:ext uri="{FF2B5EF4-FFF2-40B4-BE49-F238E27FC236}">
                <a16:creationId xmlns:a16="http://schemas.microsoft.com/office/drawing/2014/main" id="{2EFE5709-2D5B-B1B6-C054-B194CA3EB6AA}"/>
              </a:ext>
            </a:extLst>
          </p:cNvPr>
          <p:cNvPicPr>
            <a:picLocks noChangeAspect="1"/>
          </p:cNvPicPr>
          <p:nvPr/>
        </p:nvPicPr>
        <p:blipFill>
          <a:blip r:embed="rId4"/>
          <a:stretch>
            <a:fillRect/>
          </a:stretch>
        </p:blipFill>
        <p:spPr>
          <a:xfrm>
            <a:off x="3145093" y="-386596"/>
            <a:ext cx="1914792" cy="314369"/>
          </a:xfrm>
          <a:prstGeom prst="rect">
            <a:avLst/>
          </a:prstGeom>
        </p:spPr>
      </p:pic>
      <p:sp>
        <p:nvSpPr>
          <p:cNvPr id="3" name="文字方塊 2">
            <a:extLst>
              <a:ext uri="{FF2B5EF4-FFF2-40B4-BE49-F238E27FC236}">
                <a16:creationId xmlns:a16="http://schemas.microsoft.com/office/drawing/2014/main" id="{49906479-E4EE-453B-D212-752DDC712D6A}"/>
              </a:ext>
            </a:extLst>
          </p:cNvPr>
          <p:cNvSpPr txBox="1"/>
          <p:nvPr/>
        </p:nvSpPr>
        <p:spPr>
          <a:xfrm>
            <a:off x="5942908" y="88868"/>
            <a:ext cx="5445922" cy="504625"/>
          </a:xfrm>
          <a:prstGeom prst="rect">
            <a:avLst/>
          </a:prstGeom>
          <a:noFill/>
        </p:spPr>
        <p:txBody>
          <a:bodyPr wrap="square" rtlCol="0">
            <a:spAutoFit/>
          </a:bodyPr>
          <a:lstStyle/>
          <a:p>
            <a:pPr lvl="1">
              <a:lnSpc>
                <a:spcPct val="150000"/>
              </a:lnSpc>
              <a:spcBef>
                <a:spcPts val="500"/>
              </a:spcBef>
            </a:pPr>
            <a:r>
              <a:rPr lang="en-US" altLang="zh-TW" sz="2000" dirty="0">
                <a:latin typeface="Times New Roman" panose="02020603050405020304" pitchFamily="18" charset="0"/>
                <a:cs typeface="Segoe UI" panose="020B0502040204020203" pitchFamily="34" charset="0"/>
              </a:rPr>
              <a:t>0:SHA , 1:SHAKE</a:t>
            </a:r>
          </a:p>
        </p:txBody>
      </p:sp>
      <p:cxnSp>
        <p:nvCxnSpPr>
          <p:cNvPr id="6" name="直線單箭頭接點 5">
            <a:extLst>
              <a:ext uri="{FF2B5EF4-FFF2-40B4-BE49-F238E27FC236}">
                <a16:creationId xmlns:a16="http://schemas.microsoft.com/office/drawing/2014/main" id="{B33AE997-2D8C-6797-CC29-2669AB5C3A4F}"/>
              </a:ext>
            </a:extLst>
          </p:cNvPr>
          <p:cNvCxnSpPr>
            <a:cxnSpLocks/>
          </p:cNvCxnSpPr>
          <p:nvPr/>
        </p:nvCxnSpPr>
        <p:spPr>
          <a:xfrm flipV="1">
            <a:off x="5828566" y="593493"/>
            <a:ext cx="534867" cy="601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1021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EF8BA-E87C-1715-BCEF-5397E2D8A96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16C3CD1-7EDF-2461-9FC5-30B0F7870CC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B9C75656-6220-E87A-8689-57046A27042C}"/>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72E0D569-B8DF-E943-FC74-2C573C0BBBEE}"/>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10E5EF56-EC7D-005C-9E64-05317C69FCC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5334E64-E0E3-D895-9851-3E2FF0A545D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E7D8BF90-30DF-4657-1B07-42E470DDFF48}"/>
              </a:ext>
            </a:extLst>
          </p:cNvPr>
          <p:cNvGraphicFramePr>
            <a:graphicFrameLocks noGrp="1"/>
          </p:cNvGraphicFramePr>
          <p:nvPr>
            <p:extLst>
              <p:ext uri="{D42A27DB-BD31-4B8C-83A1-F6EECF244321}">
                <p14:modId xmlns:p14="http://schemas.microsoft.com/office/powerpoint/2010/main" val="3965623910"/>
              </p:ext>
            </p:extLst>
          </p:nvPr>
        </p:nvGraphicFramePr>
        <p:xfrm>
          <a:off x="665959" y="808873"/>
          <a:ext cx="10864473" cy="6035040"/>
        </p:xfrm>
        <a:graphic>
          <a:graphicData uri="http://schemas.openxmlformats.org/drawingml/2006/table">
            <a:tbl>
              <a:tblPr firstRow="1" bandRow="1">
                <a:tableStyleId>{5C22544A-7EE6-4342-B048-85BDC9FD1C3A}</a:tableStyleId>
              </a:tblPr>
              <a:tblGrid>
                <a:gridCol w="3398980">
                  <a:extLst>
                    <a:ext uri="{9D8B030D-6E8A-4147-A177-3AD203B41FA5}">
                      <a16:colId xmlns:a16="http://schemas.microsoft.com/office/drawing/2014/main" val="2984835858"/>
                    </a:ext>
                  </a:extLst>
                </a:gridCol>
                <a:gridCol w="1215399">
                  <a:extLst>
                    <a:ext uri="{9D8B030D-6E8A-4147-A177-3AD203B41FA5}">
                      <a16:colId xmlns:a16="http://schemas.microsoft.com/office/drawing/2014/main" val="3268396455"/>
                    </a:ext>
                  </a:extLst>
                </a:gridCol>
                <a:gridCol w="929931">
                  <a:extLst>
                    <a:ext uri="{9D8B030D-6E8A-4147-A177-3AD203B41FA5}">
                      <a16:colId xmlns:a16="http://schemas.microsoft.com/office/drawing/2014/main" val="409560278"/>
                    </a:ext>
                  </a:extLst>
                </a:gridCol>
                <a:gridCol w="1072665">
                  <a:extLst>
                    <a:ext uri="{9D8B030D-6E8A-4147-A177-3AD203B41FA5}">
                      <a16:colId xmlns:a16="http://schemas.microsoft.com/office/drawing/2014/main" val="1180548025"/>
                    </a:ext>
                  </a:extLst>
                </a:gridCol>
                <a:gridCol w="1070707">
                  <a:extLst>
                    <a:ext uri="{9D8B030D-6E8A-4147-A177-3AD203B41FA5}">
                      <a16:colId xmlns:a16="http://schemas.microsoft.com/office/drawing/2014/main" val="1688457649"/>
                    </a:ext>
                  </a:extLst>
                </a:gridCol>
                <a:gridCol w="2106084">
                  <a:extLst>
                    <a:ext uri="{9D8B030D-6E8A-4147-A177-3AD203B41FA5}">
                      <a16:colId xmlns:a16="http://schemas.microsoft.com/office/drawing/2014/main" val="160835841"/>
                    </a:ext>
                  </a:extLst>
                </a:gridCol>
                <a:gridCol w="1070707">
                  <a:extLst>
                    <a:ext uri="{9D8B030D-6E8A-4147-A177-3AD203B41FA5}">
                      <a16:colId xmlns:a16="http://schemas.microsoft.com/office/drawing/2014/main" val="1585924217"/>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Absorbing round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Squeezing</a:t>
                      </a:r>
                      <a:b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round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 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Pad10*1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Pad0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{1’b1,810’d0,1’b1}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{1’b1,1066’d0,1’b1}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256’d0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{1’b1,554’d0,1’b1}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704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{1’b1,378’d0,1’b1}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𝜇 ← </a:t>
                      </a:r>
                      <a:r>
                        <a:rPr lang="en-US" altLang="zh-TW" sz="1600" dirty="0">
                          <a:solidFill>
                            <a:schemeClr val="tx1"/>
                          </a:solidFill>
                          <a:latin typeface="Times New Roman" panose="02020603050405020304" pitchFamily="18" charset="0"/>
                          <a:cs typeface="Times New Roman" panose="02020603050405020304" pitchFamily="18" charset="0"/>
                        </a:rPr>
                        <a:t>H(</a:t>
                      </a:r>
                      <a:r>
                        <a:rPr lang="en-US" altLang="zh-TW" sz="1600" dirty="0" err="1">
                          <a:solidFill>
                            <a:schemeClr val="tx1"/>
                          </a:solidFill>
                          <a:latin typeface="Times New Roman" panose="02020603050405020304" pitchFamily="18" charset="0"/>
                          <a:cs typeface="Times New Roman" panose="02020603050405020304" pitchFamily="18" charset="0"/>
                        </a:rPr>
                        <a:t>BytesToBits</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𝑡𝑟</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𝑀</a:t>
                      </a:r>
                      <a:r>
                        <a:rPr lang="en-US" altLang="zh-TW" sz="1600" dirty="0">
                          <a:solidFill>
                            <a:schemeClr val="tx1"/>
                          </a:solidFill>
                          <a:latin typeface="Times New Roman" panose="02020603050405020304" pitchFamily="18" charset="0"/>
                          <a:cs typeface="Times New Roman" panose="02020603050405020304" pitchFamily="18" charset="0"/>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600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{1’b1,482’d0,1’b1}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H(</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𝑟𝑛𝑑</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{1’b1,586’d0,1’b1}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ExpandMask</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zh-TW" altLang="pt-BR" sz="1600" dirty="0">
                          <a:solidFill>
                            <a:schemeClr val="tx1"/>
                          </a:solidFill>
                          <a:latin typeface="Times New Roman" panose="02020603050405020304" pitchFamily="18" charset="0"/>
                          <a:cs typeface="Times New Roman" panose="02020603050405020304" pitchFamily="18" charset="0"/>
                        </a:rPr>
                        <a:t>𝑣 ← </a:t>
                      </a:r>
                      <a:r>
                        <a:rPr lang="pt-BR" altLang="zh-TW" sz="1600" dirty="0">
                          <a:solidFill>
                            <a:schemeClr val="tx1"/>
                          </a:solidFill>
                          <a:latin typeface="Times New Roman" panose="02020603050405020304" pitchFamily="18" charset="0"/>
                          <a:cs typeface="Times New Roman" panose="02020603050405020304" pitchFamily="18" charset="0"/>
                        </a:rPr>
                        <a:t>H(</a:t>
                      </a:r>
                      <a:r>
                        <a:rPr lang="zh-TW" altLang="pt-BR" sz="1600" dirty="0">
                          <a:solidFill>
                            <a:schemeClr val="tx1"/>
                          </a:solidFill>
                          <a:latin typeface="Times New Roman" panose="02020603050405020304" pitchFamily="18" charset="0"/>
                          <a:cs typeface="Times New Roman" panose="02020603050405020304" pitchFamily="18" charset="0"/>
                        </a:rPr>
                        <a:t>𝜌</a:t>
                      </a:r>
                      <a:r>
                        <a:rPr lang="pt-BR" altLang="zh-TW" sz="1600" dirty="0">
                          <a:solidFill>
                            <a:schemeClr val="tx1"/>
                          </a:solidFill>
                          <a:latin typeface="Times New Roman" panose="02020603050405020304" pitchFamily="18" charset="0"/>
                          <a:cs typeface="Times New Roman" panose="02020603050405020304" pitchFamily="18" charset="0"/>
                        </a:rPr>
                        <a:t>′ , 32</a:t>
                      </a:r>
                      <a:r>
                        <a:rPr lang="zh-TW" altLang="pt-BR" sz="1600" dirty="0">
                          <a:solidFill>
                            <a:schemeClr val="tx1"/>
                          </a:solidFill>
                          <a:latin typeface="Times New Roman" panose="02020603050405020304" pitchFamily="18" charset="0"/>
                          <a:cs typeface="Times New Roman" panose="02020603050405020304" pitchFamily="18" charset="0"/>
                        </a:rPr>
                        <a:t>𝑐</a:t>
                      </a:r>
                      <a:r>
                        <a:rPr lang="pt-BR" altLang="zh-TW" sz="1600" dirty="0">
                          <a:solidFill>
                            <a:schemeClr val="tx1"/>
                          </a:solidFill>
                          <a:latin typeface="Times New Roman" panose="02020603050405020304" pitchFamily="18" charset="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{1’b1,554’d0,1’b1}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c tilde← H(</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||w1Encode(</a:t>
                      </a:r>
                      <a:r>
                        <a:rPr lang="zh-TW" altLang="en-US" sz="1600" dirty="0">
                          <a:solidFill>
                            <a:schemeClr val="tx1"/>
                          </a:solidFill>
                          <a:latin typeface="Times New Roman" panose="02020603050405020304" pitchFamily="18" charset="0"/>
                          <a:cs typeface="Times New Roman" panose="02020603050405020304" pitchFamily="18" charset="0"/>
                        </a:rPr>
                        <a:t>𝐰</a:t>
                      </a:r>
                      <a:r>
                        <a:rPr lang="en-US" altLang="zh-TW" sz="1600" dirty="0">
                          <a:solidFill>
                            <a:schemeClr val="tx1"/>
                          </a:solidFill>
                          <a:latin typeface="Times New Roman" panose="02020603050405020304" pitchFamily="18" charset="0"/>
                          <a:cs typeface="Times New Roman" panose="02020603050405020304" pitchFamily="18" charset="0"/>
                        </a:rPr>
                        <a:t>1), </a:t>
                      </a:r>
                      <a:r>
                        <a:rPr lang="zh-TW" altLang="en-US" sz="1600" dirty="0">
                          <a:solidFill>
                            <a:schemeClr val="tx1"/>
                          </a:solidFill>
                          <a:latin typeface="Times New Roman" panose="02020603050405020304" pitchFamily="18" charset="0"/>
                          <a:cs typeface="Times New Roman" panose="02020603050405020304" pitchFamily="18" charset="0"/>
                        </a:rPr>
                        <a:t>𝜆</a:t>
                      </a:r>
                      <a:r>
                        <a:rPr lang="en-US" altLang="zh-TW" sz="1600" dirty="0">
                          <a:solidFill>
                            <a:schemeClr val="tx1"/>
                          </a:solidFill>
                          <a:latin typeface="Times New Roman" panose="02020603050405020304" pitchFamily="18" charset="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{1’b1,954’d0,1’b1}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𝑐 ∈ 𝑅𝑞 ← </a:t>
                      </a:r>
                      <a:r>
                        <a:rPr lang="en-US" altLang="zh-TW" sz="1600" dirty="0" err="1">
                          <a:solidFill>
                            <a:schemeClr val="tx1"/>
                          </a:solidFill>
                          <a:latin typeface="Times New Roman" panose="02020603050405020304" pitchFamily="18" charset="0"/>
                          <a:cs typeface="Times New Roman" panose="02020603050405020304" pitchFamily="18" charset="0"/>
                        </a:rPr>
                        <a:t>SampleInBall</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𝑐 </a:t>
                      </a:r>
                      <a:r>
                        <a:rPr lang="en-US" altLang="zh-TW" sz="1600" dirty="0">
                          <a:solidFill>
                            <a:schemeClr val="tx1"/>
                          </a:solidFill>
                          <a:latin typeface="Times New Roman" panose="02020603050405020304" pitchFamily="18" charset="0"/>
                          <a:cs typeface="Times New Roman" panose="02020603050405020304" pitchFamily="18" charset="0"/>
                        </a:rPr>
                        <a:t>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{1’b1,1082’d0,1’b1}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256’d0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Tree>
    <p:extLst>
      <p:ext uri="{BB962C8B-B14F-4D97-AF65-F5344CB8AC3E}">
        <p14:creationId xmlns:p14="http://schemas.microsoft.com/office/powerpoint/2010/main" val="31639545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DAE1B-DDAD-456F-CEB6-231521E48F5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B0DE922-5B2A-8133-5355-DCF89AD7EA2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C099528-EA7F-A762-A98A-5FFE6BD7A298}"/>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1DC65B2E-7C97-AA12-09F9-30CBB254E5AA}"/>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9C245882-2BC1-9E64-8368-CDD7089FABD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0C54AA1-0651-F637-5AAE-648289E5EAC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4" name="圖片 13">
            <a:extLst>
              <a:ext uri="{FF2B5EF4-FFF2-40B4-BE49-F238E27FC236}">
                <a16:creationId xmlns:a16="http://schemas.microsoft.com/office/drawing/2014/main" id="{AC2297A1-B8B4-7667-7081-77EE1117EB1C}"/>
              </a:ext>
            </a:extLst>
          </p:cNvPr>
          <p:cNvPicPr>
            <a:picLocks noChangeAspect="1"/>
          </p:cNvPicPr>
          <p:nvPr/>
        </p:nvPicPr>
        <p:blipFill>
          <a:blip r:embed="rId3"/>
          <a:stretch>
            <a:fillRect/>
          </a:stretch>
        </p:blipFill>
        <p:spPr>
          <a:xfrm>
            <a:off x="102696" y="1921880"/>
            <a:ext cx="8685094" cy="3014239"/>
          </a:xfrm>
          <a:prstGeom prst="rect">
            <a:avLst/>
          </a:prstGeom>
        </p:spPr>
      </p:pic>
      <p:pic>
        <p:nvPicPr>
          <p:cNvPr id="16" name="圖片 15">
            <a:extLst>
              <a:ext uri="{FF2B5EF4-FFF2-40B4-BE49-F238E27FC236}">
                <a16:creationId xmlns:a16="http://schemas.microsoft.com/office/drawing/2014/main" id="{F8615444-8177-EA9D-40BE-50C6681421B3}"/>
              </a:ext>
            </a:extLst>
          </p:cNvPr>
          <p:cNvPicPr>
            <a:picLocks noChangeAspect="1"/>
          </p:cNvPicPr>
          <p:nvPr/>
        </p:nvPicPr>
        <p:blipFill>
          <a:blip r:embed="rId4"/>
          <a:stretch>
            <a:fillRect/>
          </a:stretch>
        </p:blipFill>
        <p:spPr>
          <a:xfrm>
            <a:off x="8717559" y="1299864"/>
            <a:ext cx="7154273" cy="4258269"/>
          </a:xfrm>
          <a:prstGeom prst="rect">
            <a:avLst/>
          </a:prstGeom>
        </p:spPr>
      </p:pic>
    </p:spTree>
    <p:extLst>
      <p:ext uri="{BB962C8B-B14F-4D97-AF65-F5344CB8AC3E}">
        <p14:creationId xmlns:p14="http://schemas.microsoft.com/office/powerpoint/2010/main" val="540948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41F19-B9BF-003A-520D-4CA97ECFB70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64F0B3C-E80D-C068-5006-6A13B4C2B45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2DE6035-85C8-2DBD-E06F-E4B3F02B64B3}"/>
              </a:ext>
            </a:extLst>
          </p:cNvPr>
          <p:cNvGrpSpPr/>
          <p:nvPr/>
        </p:nvGrpSpPr>
        <p:grpSpPr>
          <a:xfrm>
            <a:off x="568443" y="319365"/>
            <a:ext cx="2284333" cy="400110"/>
            <a:chOff x="568442" y="319364"/>
            <a:chExt cx="2284333" cy="400111"/>
          </a:xfrm>
        </p:grpSpPr>
        <p:sp>
          <p:nvSpPr>
            <p:cNvPr id="55" name="文本框 23">
              <a:extLst>
                <a:ext uri="{FF2B5EF4-FFF2-40B4-BE49-F238E27FC236}">
                  <a16:creationId xmlns:a16="http://schemas.microsoft.com/office/drawing/2014/main" id="{1AECFC7B-3998-4D42-2498-563BFA835295}"/>
                </a:ext>
              </a:extLst>
            </p:cNvPr>
            <p:cNvSpPr txBox="1"/>
            <p:nvPr/>
          </p:nvSpPr>
          <p:spPr>
            <a:xfrm>
              <a:off x="665958" y="319364"/>
              <a:ext cx="21868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Pre-Hash ML-DSA</a:t>
              </a:r>
            </a:p>
          </p:txBody>
        </p:sp>
        <p:sp>
          <p:nvSpPr>
            <p:cNvPr id="56" name="等腰三角形 55">
              <a:extLst>
                <a:ext uri="{FF2B5EF4-FFF2-40B4-BE49-F238E27FC236}">
                  <a16:creationId xmlns:a16="http://schemas.microsoft.com/office/drawing/2014/main" id="{A8D25376-5ED2-3389-8272-3B76DD2C043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D8A49C-AB13-412A-6058-745EFD19DA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C359387-B6EC-EAC2-9F0E-92E9EBA2AB9E}"/>
              </a:ext>
            </a:extLst>
          </p:cNvPr>
          <p:cNvPicPr>
            <a:picLocks noChangeAspect="1"/>
          </p:cNvPicPr>
          <p:nvPr/>
        </p:nvPicPr>
        <p:blipFill>
          <a:blip r:embed="rId3"/>
          <a:stretch>
            <a:fillRect/>
          </a:stretch>
        </p:blipFill>
        <p:spPr>
          <a:xfrm>
            <a:off x="428114" y="998465"/>
            <a:ext cx="5001444" cy="5348547"/>
          </a:xfrm>
          <a:prstGeom prst="rect">
            <a:avLst/>
          </a:prstGeom>
        </p:spPr>
      </p:pic>
      <p:pic>
        <p:nvPicPr>
          <p:cNvPr id="6" name="圖片 5">
            <a:extLst>
              <a:ext uri="{FF2B5EF4-FFF2-40B4-BE49-F238E27FC236}">
                <a16:creationId xmlns:a16="http://schemas.microsoft.com/office/drawing/2014/main" id="{DB724CE7-614F-0E10-AC7F-514B5229FA68}"/>
              </a:ext>
            </a:extLst>
          </p:cNvPr>
          <p:cNvPicPr>
            <a:picLocks noChangeAspect="1"/>
          </p:cNvPicPr>
          <p:nvPr/>
        </p:nvPicPr>
        <p:blipFill>
          <a:blip r:embed="rId4"/>
          <a:stretch>
            <a:fillRect/>
          </a:stretch>
        </p:blipFill>
        <p:spPr>
          <a:xfrm>
            <a:off x="5414063" y="998465"/>
            <a:ext cx="5506291" cy="5181358"/>
          </a:xfrm>
          <a:prstGeom prst="rect">
            <a:avLst/>
          </a:prstGeom>
        </p:spPr>
      </p:pic>
      <p:sp>
        <p:nvSpPr>
          <p:cNvPr id="8" name="文字方塊 7">
            <a:extLst>
              <a:ext uri="{FF2B5EF4-FFF2-40B4-BE49-F238E27FC236}">
                <a16:creationId xmlns:a16="http://schemas.microsoft.com/office/drawing/2014/main" id="{2178605A-847E-D44C-C466-8F4921F6291D}"/>
              </a:ext>
            </a:extLst>
          </p:cNvPr>
          <p:cNvSpPr txBox="1"/>
          <p:nvPr/>
        </p:nvSpPr>
        <p:spPr>
          <a:xfrm>
            <a:off x="10943002" y="1043766"/>
            <a:ext cx="4255678" cy="1477328"/>
          </a:xfrm>
          <a:prstGeom prst="rect">
            <a:avLst/>
          </a:prstGeom>
          <a:noFill/>
        </p:spPr>
        <p:txBody>
          <a:bodyPr wrap="square">
            <a:spAutoFit/>
          </a:bodyPr>
          <a:lstStyle/>
          <a:p>
            <a:r>
              <a:rPr lang="en-US" altLang="zh-TW" dirty="0"/>
              <a:t>The context string has a maximum length of 255 bytes. By default, the context is the empty string, though applications may specify the use of a non-empty context string. </a:t>
            </a:r>
            <a:endParaRPr lang="zh-TW" altLang="en-US" dirty="0"/>
          </a:p>
        </p:txBody>
      </p:sp>
      <p:sp>
        <p:nvSpPr>
          <p:cNvPr id="9" name="文字方塊 8">
            <a:extLst>
              <a:ext uri="{FF2B5EF4-FFF2-40B4-BE49-F238E27FC236}">
                <a16:creationId xmlns:a16="http://schemas.microsoft.com/office/drawing/2014/main" id="{1C488030-AB53-9773-F2B0-837891F4B729}"/>
              </a:ext>
            </a:extLst>
          </p:cNvPr>
          <p:cNvSpPr txBox="1"/>
          <p:nvPr/>
        </p:nvSpPr>
        <p:spPr>
          <a:xfrm>
            <a:off x="10920354" y="3337063"/>
            <a:ext cx="6288901" cy="2862322"/>
          </a:xfrm>
          <a:prstGeom prst="rect">
            <a:avLst/>
          </a:prstGeom>
          <a:noFill/>
        </p:spPr>
        <p:txBody>
          <a:bodyPr wrap="none" rtlCol="0">
            <a:spAutoFit/>
          </a:bodyPr>
          <a:lstStyle/>
          <a:p>
            <a:r>
              <a:rPr lang="zh-TW" altLang="en-US" dirty="0"/>
              <a:t>假設我輸入</a:t>
            </a:r>
            <a:r>
              <a:rPr lang="en-US" altLang="zh-TW" dirty="0"/>
              <a:t>sign</a:t>
            </a:r>
            <a:r>
              <a:rPr lang="zh-TW" altLang="en-US" dirty="0"/>
              <a:t>當中的</a:t>
            </a:r>
            <a:r>
              <a:rPr lang="en-US" altLang="zh-TW" dirty="0"/>
              <a:t>M’</a:t>
            </a:r>
            <a:r>
              <a:rPr lang="zh-TW" altLang="en-US" dirty="0"/>
              <a:t>是處理後的那他會是</a:t>
            </a:r>
            <a:r>
              <a:rPr lang="en-US" altLang="zh-TW" dirty="0"/>
              <a:t>283byte</a:t>
            </a:r>
            <a:r>
              <a:rPr lang="zh-TW" altLang="en-US" dirty="0"/>
              <a:t>的資料</a:t>
            </a:r>
            <a:br>
              <a:rPr lang="en-US" altLang="zh-TW" dirty="0"/>
            </a:br>
            <a:br>
              <a:rPr lang="en-US" altLang="zh-TW" dirty="0"/>
            </a:br>
            <a:r>
              <a:rPr lang="zh-TW" altLang="en-US" dirty="0"/>
              <a:t>因為</a:t>
            </a:r>
            <a:br>
              <a:rPr lang="en-US" altLang="zh-TW" dirty="0"/>
            </a:br>
            <a:r>
              <a:rPr lang="en-US" altLang="zh-TW" dirty="0"/>
              <a:t>1.</a:t>
            </a:r>
            <a:r>
              <a:rPr lang="zh-TW" altLang="en-US" dirty="0"/>
              <a:t>表示</a:t>
            </a:r>
            <a:r>
              <a:rPr lang="en-US" altLang="zh-TW" dirty="0"/>
              <a:t>pre-hash</a:t>
            </a:r>
            <a:r>
              <a:rPr lang="zh-TW" altLang="en-US" dirty="0"/>
              <a:t>需要</a:t>
            </a:r>
            <a:r>
              <a:rPr lang="en-US" altLang="zh-TW" dirty="0"/>
              <a:t>1byte</a:t>
            </a:r>
          </a:p>
          <a:p>
            <a:r>
              <a:rPr lang="en-US" altLang="zh-TW" dirty="0"/>
              <a:t>2.</a:t>
            </a:r>
            <a:r>
              <a:rPr lang="zh-TW" altLang="en-US" dirty="0"/>
              <a:t>表示</a:t>
            </a:r>
            <a:r>
              <a:rPr lang="en-US" altLang="zh-TW" dirty="0" err="1"/>
              <a:t>ctx</a:t>
            </a:r>
            <a:r>
              <a:rPr lang="zh-TW" altLang="en-US" dirty="0"/>
              <a:t>預設為空</a:t>
            </a:r>
            <a:r>
              <a:rPr lang="en-US" altLang="zh-TW" dirty="0"/>
              <a:t>sting</a:t>
            </a:r>
            <a:r>
              <a:rPr lang="zh-TW" altLang="en-US" dirty="0"/>
              <a:t>需要</a:t>
            </a:r>
            <a:r>
              <a:rPr lang="en-US" altLang="zh-TW" dirty="0"/>
              <a:t>1byte</a:t>
            </a:r>
          </a:p>
          <a:p>
            <a:r>
              <a:rPr lang="en-US" altLang="zh-TW" dirty="0"/>
              <a:t>3. </a:t>
            </a:r>
            <a:r>
              <a:rPr lang="en-US" altLang="zh-TW" dirty="0" err="1"/>
              <a:t>ctx</a:t>
            </a:r>
            <a:r>
              <a:rPr lang="zh-TW" altLang="en-US" dirty="0"/>
              <a:t>為空</a:t>
            </a:r>
            <a:r>
              <a:rPr lang="en-US" altLang="zh-TW" dirty="0"/>
              <a:t>string</a:t>
            </a:r>
            <a:r>
              <a:rPr lang="zh-TW" altLang="en-US" dirty="0"/>
              <a:t>需要</a:t>
            </a:r>
            <a:r>
              <a:rPr lang="en-US" altLang="zh-TW" dirty="0"/>
              <a:t>0</a:t>
            </a:r>
            <a:r>
              <a:rPr lang="zh-TW" altLang="en-US" dirty="0"/>
              <a:t> </a:t>
            </a:r>
            <a:r>
              <a:rPr lang="en-US" altLang="zh-TW" dirty="0"/>
              <a:t>byte</a:t>
            </a:r>
          </a:p>
          <a:p>
            <a:r>
              <a:rPr lang="en-US" altLang="zh-TW" dirty="0"/>
              <a:t>4.OID</a:t>
            </a:r>
            <a:r>
              <a:rPr lang="zh-TW" altLang="en-US" dirty="0"/>
              <a:t>挑選</a:t>
            </a:r>
            <a:r>
              <a:rPr lang="en-US" altLang="zh-TW" dirty="0"/>
              <a:t>shake128</a:t>
            </a:r>
            <a:r>
              <a:rPr lang="zh-TW" altLang="en-US" dirty="0"/>
              <a:t>去哈希需要</a:t>
            </a:r>
            <a:r>
              <a:rPr lang="en-US" altLang="zh-TW" dirty="0"/>
              <a:t>11byte</a:t>
            </a:r>
          </a:p>
          <a:p>
            <a:r>
              <a:rPr lang="en-US" altLang="zh-TW" dirty="0"/>
              <a:t>5.shake128</a:t>
            </a:r>
            <a:r>
              <a:rPr lang="zh-TW" altLang="en-US" dirty="0"/>
              <a:t>後的</a:t>
            </a:r>
            <a:r>
              <a:rPr lang="en-US" altLang="zh-TW" dirty="0" err="1"/>
              <a:t>Meaage</a:t>
            </a:r>
            <a:r>
              <a:rPr lang="zh-TW" altLang="en-US" dirty="0"/>
              <a:t>輸出</a:t>
            </a:r>
            <a:r>
              <a:rPr lang="en-US" altLang="zh-TW" dirty="0"/>
              <a:t>256byte</a:t>
            </a:r>
          </a:p>
          <a:p>
            <a:endParaRPr lang="en-US" altLang="zh-TW" dirty="0"/>
          </a:p>
          <a:p>
            <a:r>
              <a:rPr lang="zh-TW" altLang="en-US" dirty="0"/>
              <a:t>總共需要</a:t>
            </a:r>
            <a:r>
              <a:rPr lang="en-US" altLang="zh-TW" dirty="0"/>
              <a:t>283byte</a:t>
            </a:r>
          </a:p>
        </p:txBody>
      </p:sp>
    </p:spTree>
    <p:extLst>
      <p:ext uri="{BB962C8B-B14F-4D97-AF65-F5344CB8AC3E}">
        <p14:creationId xmlns:p14="http://schemas.microsoft.com/office/powerpoint/2010/main" val="1146030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1DB25B1-329D-11C0-4E87-79734F98EF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B1F32A8-9397-54E5-674B-F01B84F037A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8340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4BFCC38-43B1-BC00-C45D-CC7AB6FBC09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FCFC3B9-274D-5411-5E9C-B34264AF74C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657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92760C2-91DB-7CD2-AC4C-BC2CA95F51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B4C760-0129-5A05-90D5-91DE87DEE53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373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8FA28-9FFD-B836-3DDC-A0D8F59FC9E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05D0FA6-3B59-BB86-4B79-561E43C9FDA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9024095-E998-4572-6AC4-E2162834F0D6}"/>
              </a:ext>
            </a:extLst>
          </p:cNvPr>
          <p:cNvGrpSpPr/>
          <p:nvPr/>
        </p:nvGrpSpPr>
        <p:grpSpPr>
          <a:xfrm>
            <a:off x="568443" y="319365"/>
            <a:ext cx="795143" cy="400110"/>
            <a:chOff x="568442" y="319364"/>
            <a:chExt cx="795143" cy="400111"/>
          </a:xfrm>
        </p:grpSpPr>
        <p:sp>
          <p:nvSpPr>
            <p:cNvPr id="55" name="文本框 23">
              <a:extLst>
                <a:ext uri="{FF2B5EF4-FFF2-40B4-BE49-F238E27FC236}">
                  <a16:creationId xmlns:a16="http://schemas.microsoft.com/office/drawing/2014/main" id="{503F0396-4E84-F258-9093-E9F4C19EE347}"/>
                </a:ext>
              </a:extLst>
            </p:cNvPr>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轉換</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C0316E-7D1E-592D-C5A2-A0AE4E57783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D6AB5E1-CA59-6EF6-3377-3BB3DF60506E}"/>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1" name="圖片 10">
            <a:extLst>
              <a:ext uri="{FF2B5EF4-FFF2-40B4-BE49-F238E27FC236}">
                <a16:creationId xmlns:a16="http://schemas.microsoft.com/office/drawing/2014/main" id="{625C0286-160E-6D9B-E530-FEBBEA33A8E1}"/>
              </a:ext>
            </a:extLst>
          </p:cNvPr>
          <p:cNvPicPr>
            <a:picLocks noChangeAspect="1"/>
          </p:cNvPicPr>
          <p:nvPr/>
        </p:nvPicPr>
        <p:blipFill>
          <a:blip r:embed="rId3"/>
          <a:stretch>
            <a:fillRect/>
          </a:stretch>
        </p:blipFill>
        <p:spPr>
          <a:xfrm>
            <a:off x="415092" y="779087"/>
            <a:ext cx="5548697" cy="5759548"/>
          </a:xfrm>
          <a:prstGeom prst="rect">
            <a:avLst/>
          </a:prstGeom>
        </p:spPr>
      </p:pic>
      <p:pic>
        <p:nvPicPr>
          <p:cNvPr id="13" name="圖片 12">
            <a:extLst>
              <a:ext uri="{FF2B5EF4-FFF2-40B4-BE49-F238E27FC236}">
                <a16:creationId xmlns:a16="http://schemas.microsoft.com/office/drawing/2014/main" id="{9E80833A-8DD3-2FBE-55B3-6F0ED65FDFFD}"/>
              </a:ext>
            </a:extLst>
          </p:cNvPr>
          <p:cNvPicPr>
            <a:picLocks noChangeAspect="1"/>
          </p:cNvPicPr>
          <p:nvPr/>
        </p:nvPicPr>
        <p:blipFill>
          <a:blip r:embed="rId4"/>
          <a:srcRect r="9368"/>
          <a:stretch/>
        </p:blipFill>
        <p:spPr>
          <a:xfrm>
            <a:off x="5963789" y="531138"/>
            <a:ext cx="4649318" cy="6263579"/>
          </a:xfrm>
          <a:prstGeom prst="rect">
            <a:avLst/>
          </a:prstGeom>
        </p:spPr>
      </p:pic>
    </p:spTree>
    <p:extLst>
      <p:ext uri="{BB962C8B-B14F-4D97-AF65-F5344CB8AC3E}">
        <p14:creationId xmlns:p14="http://schemas.microsoft.com/office/powerpoint/2010/main" val="3320872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6172-5351-BC50-CFB1-A35D23C337F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4440ED1-227A-AEDE-F905-7C5D7C90C68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E2404D8-CEC0-9FA5-4B25-0AD98DB76D05}"/>
              </a:ext>
            </a:extLst>
          </p:cNvPr>
          <p:cNvGrpSpPr/>
          <p:nvPr/>
        </p:nvGrpSpPr>
        <p:grpSpPr>
          <a:xfrm>
            <a:off x="568443" y="319365"/>
            <a:ext cx="795143" cy="400110"/>
            <a:chOff x="568442" y="319364"/>
            <a:chExt cx="795143" cy="400111"/>
          </a:xfrm>
        </p:grpSpPr>
        <p:sp>
          <p:nvSpPr>
            <p:cNvPr id="55" name="文本框 23">
              <a:extLst>
                <a:ext uri="{FF2B5EF4-FFF2-40B4-BE49-F238E27FC236}">
                  <a16:creationId xmlns:a16="http://schemas.microsoft.com/office/drawing/2014/main" id="{F4C175FE-034C-35A9-3BE8-0CA1483913CE}"/>
                </a:ext>
              </a:extLst>
            </p:cNvPr>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轉換</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9BBF254-268A-D8FF-46CE-812E937F737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0DD8AD7-5DF7-A58C-69E8-C561C01864D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C91C3AC-A133-DD83-8C90-5C0D4F1EDB3B}"/>
              </a:ext>
            </a:extLst>
          </p:cNvPr>
          <p:cNvPicPr>
            <a:picLocks noChangeAspect="1"/>
          </p:cNvPicPr>
          <p:nvPr/>
        </p:nvPicPr>
        <p:blipFill>
          <a:blip r:embed="rId3"/>
          <a:stretch>
            <a:fillRect/>
          </a:stretch>
        </p:blipFill>
        <p:spPr>
          <a:xfrm>
            <a:off x="568442" y="971694"/>
            <a:ext cx="4998135" cy="5597912"/>
          </a:xfrm>
          <a:prstGeom prst="rect">
            <a:avLst/>
          </a:prstGeom>
        </p:spPr>
      </p:pic>
      <p:pic>
        <p:nvPicPr>
          <p:cNvPr id="6" name="圖片 5">
            <a:extLst>
              <a:ext uri="{FF2B5EF4-FFF2-40B4-BE49-F238E27FC236}">
                <a16:creationId xmlns:a16="http://schemas.microsoft.com/office/drawing/2014/main" id="{1ABEB8D0-EF29-7970-CDB8-C50FD3031F86}"/>
              </a:ext>
            </a:extLst>
          </p:cNvPr>
          <p:cNvPicPr>
            <a:picLocks noChangeAspect="1"/>
          </p:cNvPicPr>
          <p:nvPr/>
        </p:nvPicPr>
        <p:blipFill>
          <a:blip r:embed="rId4"/>
          <a:stretch>
            <a:fillRect/>
          </a:stretch>
        </p:blipFill>
        <p:spPr>
          <a:xfrm>
            <a:off x="5509403" y="1384289"/>
            <a:ext cx="6519539" cy="4772722"/>
          </a:xfrm>
          <a:prstGeom prst="rect">
            <a:avLst/>
          </a:prstGeom>
        </p:spPr>
      </p:pic>
    </p:spTree>
    <p:extLst>
      <p:ext uri="{BB962C8B-B14F-4D97-AF65-F5344CB8AC3E}">
        <p14:creationId xmlns:p14="http://schemas.microsoft.com/office/powerpoint/2010/main" val="3059739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E70A6-2C69-CEBE-E17F-504B2FB6ED5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44629FF-D787-0443-04DC-1929B30A35C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6FE2E39-1093-C06F-0770-ACCAB4C3B874}"/>
              </a:ext>
            </a:extLst>
          </p:cNvPr>
          <p:cNvGrpSpPr/>
          <p:nvPr/>
        </p:nvGrpSpPr>
        <p:grpSpPr>
          <a:xfrm>
            <a:off x="568443" y="319365"/>
            <a:ext cx="1760151" cy="400110"/>
            <a:chOff x="568442" y="319364"/>
            <a:chExt cx="1760151" cy="400111"/>
          </a:xfrm>
        </p:grpSpPr>
        <p:sp>
          <p:nvSpPr>
            <p:cNvPr id="55" name="文本框 23">
              <a:extLst>
                <a:ext uri="{FF2B5EF4-FFF2-40B4-BE49-F238E27FC236}">
                  <a16:creationId xmlns:a16="http://schemas.microsoft.com/office/drawing/2014/main" id="{6E9CC0BE-360E-6303-5525-09238FBF8DF2}"/>
                </a:ext>
              </a:extLst>
            </p:cNvPr>
            <p:cNvSpPr txBox="1"/>
            <p:nvPr/>
          </p:nvSpPr>
          <p:spPr>
            <a:xfrm>
              <a:off x="665958" y="319364"/>
              <a:ext cx="1662635"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Simplebitpack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BD043A-071B-79AD-1EDA-005095FB81F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0020099-11B3-EE58-A895-7358666E8AE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110C229C-A1AC-9CC4-F19D-9325E9CC8647}"/>
              </a:ext>
            </a:extLst>
          </p:cNvPr>
          <p:cNvSpPr txBox="1"/>
          <p:nvPr/>
        </p:nvSpPr>
        <p:spPr>
          <a:xfrm>
            <a:off x="460290" y="1455419"/>
            <a:ext cx="4729547" cy="8125301"/>
          </a:xfrm>
          <a:prstGeom prst="rect">
            <a:avLst/>
          </a:prstGeom>
          <a:noFill/>
        </p:spPr>
        <p:txBody>
          <a:bodyPr wrap="square">
            <a:spAutoFit/>
          </a:bodyPr>
          <a:lstStyle/>
          <a:p>
            <a:r>
              <a:rPr lang="zh-TW" altLang="en-US" dirty="0"/>
              <a:t>[636, 887, 785, 837, 203, 998, 891, 229, 404, 93, 647, 284, 987, 799, 478, 938, 849, 395, 982, 780, 979, 608, 323, 629, 1020, 291, 907, 50, 913, 845, 670, 638, 252, 923, 359, 587, 749, 971, 991, 774, 288, 63, 222, 127, 363, 657, 604, 314, 616, 113, 445, 530, 490, 372, 111, 319, 811, 933, 101, 45, 873, 255, 624, 271, 853, 444, 664, 950, 884, 328, 779, 786, 357, 38, 565, 970, 169, 75, 208, 78, 142, 448, 547, 133, 133, 834, 250, 422, 664, 94, 656, 954, 332, 669, 184, 136, 554, 722, 428, 301, 927, 354, 161, 916, 426, 479, 456, 892, 108, 262, 823, 608, 902, 872, 335, 860, 670, 52, 545, 192, 53, 299, 677, 77, 771, 97, 61, 149, 395, 67, 900, 327, 95, 646, 12, 676, 460, 34, 145, 644, 13, 339, 566, 500, 661, 746, 938, 717, 329, 240, 252, 345, 84, 784, 610, 184, 792, 868, 687, 117, 3, 167, 190, 972, 904, 624, 735, 164, 593, 736, 803, 27, 245, 14, 599, 528, 625, 1010, 565, 325, 592, 488, 931, 856, 725, 668, 897, 135, 168, 239, 905, 1008, 926, 70, 862, 139, 24, 774, 552, 29, 766, 765, 398, 619, 403, 264, 290, 978, 572, 844, 11, 692, 627, 860, 559, 517, 153, 63, 114, 536, 919, 110, 26, 594, 43, 579, 289, 158, 411, 854, 361, 390, 842, 501, 813, 261, 538, 344, 355, 876, 112, 1011, 358, 982, 534, 122, 416, 387, 526, 627, 283, 162, 437, 54, 534, 608]</a:t>
            </a:r>
          </a:p>
        </p:txBody>
      </p:sp>
      <p:sp>
        <p:nvSpPr>
          <p:cNvPr id="10" name="文字方塊 9">
            <a:extLst>
              <a:ext uri="{FF2B5EF4-FFF2-40B4-BE49-F238E27FC236}">
                <a16:creationId xmlns:a16="http://schemas.microsoft.com/office/drawing/2014/main" id="{5A3F1ED0-D76A-27E8-29C2-298E7B9CCE15}"/>
              </a:ext>
            </a:extLst>
          </p:cNvPr>
          <p:cNvSpPr txBox="1"/>
          <p:nvPr/>
        </p:nvSpPr>
        <p:spPr>
          <a:xfrm>
            <a:off x="460290" y="893207"/>
            <a:ext cx="6116594" cy="369332"/>
          </a:xfrm>
          <a:prstGeom prst="rect">
            <a:avLst/>
          </a:prstGeom>
          <a:noFill/>
        </p:spPr>
        <p:txBody>
          <a:bodyPr wrap="square">
            <a:spAutoFit/>
          </a:bodyPr>
          <a:lstStyle/>
          <a:p>
            <a:r>
              <a:rPr lang="zh-TW" altLang="en-US" dirty="0"/>
              <a:t>1023</a:t>
            </a:r>
          </a:p>
        </p:txBody>
      </p:sp>
      <p:sp>
        <p:nvSpPr>
          <p:cNvPr id="11" name="箭號: 向右 10">
            <a:extLst>
              <a:ext uri="{FF2B5EF4-FFF2-40B4-BE49-F238E27FC236}">
                <a16:creationId xmlns:a16="http://schemas.microsoft.com/office/drawing/2014/main" id="{68D239F4-7EB6-1AA1-6035-7A60F5CB5057}"/>
              </a:ext>
            </a:extLst>
          </p:cNvPr>
          <p:cNvSpPr/>
          <p:nvPr/>
        </p:nvSpPr>
        <p:spPr>
          <a:xfrm>
            <a:off x="5257926" y="3543376"/>
            <a:ext cx="892097" cy="2007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68EE28DA-A589-C468-0385-DF40A25340CC}"/>
              </a:ext>
            </a:extLst>
          </p:cNvPr>
          <p:cNvSpPr txBox="1"/>
          <p:nvPr/>
        </p:nvSpPr>
        <p:spPr>
          <a:xfrm>
            <a:off x="6218112" y="1143295"/>
            <a:ext cx="5513598" cy="5355312"/>
          </a:xfrm>
          <a:prstGeom prst="rect">
            <a:avLst/>
          </a:prstGeom>
          <a:noFill/>
        </p:spPr>
        <p:txBody>
          <a:bodyPr wrap="square">
            <a:spAutoFit/>
          </a:bodyPr>
          <a:lstStyle/>
          <a:p>
            <a:r>
              <a:rPr lang="zh-TW" altLang="en-US" dirty="0"/>
              <a:t>b'|\xde\x1dq\xd1\xcb\x98\xbfw9\x94uq(G\xdb\x7f\xec\x9d\xeaQ/f=\xc3\xd3\x839T\x9d\xfc\x8f\xb4\xb8\x0c\x917\xed\xa9\x9f\xfcl~\xd6\x92\xed.\xff\xbd\xc1\xfd\xe0\xcd\x1fkE\xca\xa5Nh\xc6\xd1\x9b\x84\xea\xd1\xf5\xc6O+\x97^F\x0bi\xff\x03\xe7CU\xf3\x86\xa9\xedt#\xb5\xb0\xc4e\x99P\xa3\xf2\xa9,\x01\x8d\x13\x8e\x007b!\x85\x08\xad\x8fi\x98z\x01\xa9\xeeLu\x8a\x0b"*J\xcbZK\x9f\x8b\x15\n\xe5\xaa}\x87\x1c\xdfl\x18t3\x98\x86\xa3\xfd\x14\xd7\x9e\xd2\x10"05\xacTj\x13\x03\x87\xd1C%\x8b\rA\xf8Q_\x18\xca\x00\xa9\xcc\x89\x10\t\xa1\rLe#}\x95\xaa\xabz\xb3I\xc1\xc3OVT@,&amp;.\x18\x93\xfdj\x1d\x03\x9c\xe2\x0b\xf3\x88\xc3\xf9)Q\x82;\xf2\x06\xf58p%\x84q\xca_cQP\xa27:\xd6\xd5r\x1a\xf8!\xa8\xbc\x938\xfc\x9e\x1b\xe1\xf5"\x18\x18\x8cb\x07\xfe\xf6\xeb\xd8\x9a\x93!$\x92\xf4&lt;2\xbd\x00\xadsr\xfdb\x81\x99\xfc\x07\x86\x97\xbb\xa1\x81\x94+\x0c\x19\x92\'\x9bY\x9d\x96aJ\xd7\xd7rA\x1ab5\x16\xdbp\xcco\x96\xf5\x16\xea\x01\xda`\x0e\xce\xb9\x91(\xb5\xd9`!\x98'</a:t>
            </a:r>
          </a:p>
        </p:txBody>
      </p:sp>
    </p:spTree>
    <p:extLst>
      <p:ext uri="{BB962C8B-B14F-4D97-AF65-F5344CB8AC3E}">
        <p14:creationId xmlns:p14="http://schemas.microsoft.com/office/powerpoint/2010/main" val="1373407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F9B6-EE3B-21A9-90BD-36E4A53B505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55841F4-ECF3-9B8A-8FA0-50E37E29C5E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2F91ED61-DEF1-6BED-04E3-7B8D7438F9D3}"/>
              </a:ext>
            </a:extLst>
          </p:cNvPr>
          <p:cNvGrpSpPr/>
          <p:nvPr/>
        </p:nvGrpSpPr>
        <p:grpSpPr>
          <a:xfrm>
            <a:off x="568443" y="319365"/>
            <a:ext cx="2132047" cy="400110"/>
            <a:chOff x="568442" y="319364"/>
            <a:chExt cx="2132047" cy="400111"/>
          </a:xfrm>
        </p:grpSpPr>
        <p:sp>
          <p:nvSpPr>
            <p:cNvPr id="55" name="文本框 23">
              <a:extLst>
                <a:ext uri="{FF2B5EF4-FFF2-40B4-BE49-F238E27FC236}">
                  <a16:creationId xmlns:a16="http://schemas.microsoft.com/office/drawing/2014/main" id="{711BE9AB-4D23-9860-DBA4-1FF3092AADB4}"/>
                </a:ext>
              </a:extLst>
            </p:cNvPr>
            <p:cNvSpPr txBox="1"/>
            <p:nvPr/>
          </p:nvSpPr>
          <p:spPr>
            <a:xfrm>
              <a:off x="665958" y="319364"/>
              <a:ext cx="2034531"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SimpleBitUnPack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697FBBF-D964-CEFA-8749-0BA1B4C937D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FCADD1AD-A9CE-3E46-5645-C1EA1313FE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11" name="箭號: 向右 10">
            <a:extLst>
              <a:ext uri="{FF2B5EF4-FFF2-40B4-BE49-F238E27FC236}">
                <a16:creationId xmlns:a16="http://schemas.microsoft.com/office/drawing/2014/main" id="{EDB3F406-050A-29A3-B18C-344896DFF1F7}"/>
              </a:ext>
            </a:extLst>
          </p:cNvPr>
          <p:cNvSpPr/>
          <p:nvPr/>
        </p:nvSpPr>
        <p:spPr>
          <a:xfrm>
            <a:off x="6236322" y="3635298"/>
            <a:ext cx="409806" cy="175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B6867E65-3BF6-E722-B372-4BBAE8F23E35}"/>
              </a:ext>
            </a:extLst>
          </p:cNvPr>
          <p:cNvSpPr txBox="1"/>
          <p:nvPr/>
        </p:nvSpPr>
        <p:spPr>
          <a:xfrm>
            <a:off x="119878" y="1089885"/>
            <a:ext cx="6116444" cy="369332"/>
          </a:xfrm>
          <a:prstGeom prst="rect">
            <a:avLst/>
          </a:prstGeom>
          <a:noFill/>
        </p:spPr>
        <p:txBody>
          <a:bodyPr wrap="square">
            <a:spAutoFit/>
          </a:bodyPr>
          <a:lstStyle/>
          <a:p>
            <a:r>
              <a:rPr lang="zh-TW" altLang="en-US" dirty="0"/>
              <a:t>1023</a:t>
            </a:r>
          </a:p>
        </p:txBody>
      </p:sp>
      <p:sp>
        <p:nvSpPr>
          <p:cNvPr id="12" name="文字方塊 11">
            <a:extLst>
              <a:ext uri="{FF2B5EF4-FFF2-40B4-BE49-F238E27FC236}">
                <a16:creationId xmlns:a16="http://schemas.microsoft.com/office/drawing/2014/main" id="{59E72AB0-3920-9B88-AF08-67BA540B1B4E}"/>
              </a:ext>
            </a:extLst>
          </p:cNvPr>
          <p:cNvSpPr txBox="1"/>
          <p:nvPr/>
        </p:nvSpPr>
        <p:spPr>
          <a:xfrm>
            <a:off x="6849387" y="1388744"/>
            <a:ext cx="4729547" cy="8125301"/>
          </a:xfrm>
          <a:prstGeom prst="rect">
            <a:avLst/>
          </a:prstGeom>
          <a:noFill/>
        </p:spPr>
        <p:txBody>
          <a:bodyPr wrap="square">
            <a:spAutoFit/>
          </a:bodyPr>
          <a:lstStyle/>
          <a:p>
            <a:r>
              <a:rPr lang="zh-TW" altLang="en-US" dirty="0"/>
              <a:t>[636, 887, 785, 837, 203, 998, 891, 229, 404, 93, 647, 284, 987, 799, 478, 938, 849, 395, 982, 780, 979, 608, 323, 629, 1020, 291, 907, 50, 913, 845, 670, 638, 252, 923, 359, 587, 749, 971, 991, 774, 288, 63, 222, 127, 363, 657, 604, 314, 616, 113, 445, 530, 490, 372, 111, 319, 811, 933, 101, 45, 873, 255, 624, 271, 853, 444, 664, 950, 884, 328, 779, 786, 357, 38, 565, 970, 169, 75, 208, 78, 142, 448, 547, 133, 133, 834, 250, 422, 664, 94, 656, 954, 332, 669, 184, 136, 554, 722, 428, 301, 927, 354, 161, 916, 426, 479, 456, 892, 108, 262, 823, 608, 902, 872, 335, 860, 670, 52, 545, 192, 53, 299, 677, 77, 771, 97, 61, 149, 395, 67, 900, 327, 95, 646, 12, 676, 460, 34, 145, 644, 13, 339, 566, 500, 661, 746, 938, 717, 329, 240, 252, 345, 84, 784, 610, 184, 792, 868, 687, 117, 3, 167, 190, 972, 904, 624, 735, 164, 593, 736, 803, 27, 245, 14, 599, 528, 625, 1010, 565, 325, 592, 488, 931, 856, 725, 668, 897, 135, 168, 239, 905, 1008, 926, 70, 862, 139, 24, 774, 552, 29, 766, 765, 398, 619, 403, 264, 290, 978, 572, 844, 11, 692, 627, 860, 559, 517, 153, 63, 114, 536, 919, 110, 26, 594, 43, 579, 289, 158, 411, 854, 361, 390, 842, 501, 813, 261, 538, 344, 355, 876, 112, 1011, 358, 982, 534, 122, 416, 387, 526, 627, 283, 162, 437, 54, 534, 608]</a:t>
            </a:r>
          </a:p>
        </p:txBody>
      </p:sp>
      <p:sp>
        <p:nvSpPr>
          <p:cNvPr id="14" name="文字方塊 13">
            <a:extLst>
              <a:ext uri="{FF2B5EF4-FFF2-40B4-BE49-F238E27FC236}">
                <a16:creationId xmlns:a16="http://schemas.microsoft.com/office/drawing/2014/main" id="{06A10A78-DDD9-60F8-7051-BFE6438CF3E9}"/>
              </a:ext>
            </a:extLst>
          </p:cNvPr>
          <p:cNvSpPr txBox="1"/>
          <p:nvPr/>
        </p:nvSpPr>
        <p:spPr>
          <a:xfrm>
            <a:off x="236412" y="1562300"/>
            <a:ext cx="5513598" cy="5355312"/>
          </a:xfrm>
          <a:prstGeom prst="rect">
            <a:avLst/>
          </a:prstGeom>
          <a:noFill/>
        </p:spPr>
        <p:txBody>
          <a:bodyPr wrap="square">
            <a:spAutoFit/>
          </a:bodyPr>
          <a:lstStyle/>
          <a:p>
            <a:r>
              <a:rPr lang="zh-TW" altLang="en-US" dirty="0"/>
              <a:t>b'|\xde\x1dq\xd1\xcb\x98\xbfw9\x94uq(G\xdb\x7f\xec\x9d\xeaQ/f=\xc3\xd3\x839T\x9d\xfc\x8f\xb4\xb8\x0c\x917\xed\xa9\x9f\xfcl~\xd6\x92\xed.\xff\xbd\xc1\xfd\xe0\xcd\x1fkE\xca\xa5Nh\xc6\xd1\x9b\x84\xea\xd1\xf5\xc6O+\x97^F\x0bi\xff\x03\xe7CU\xf3\x86\xa9\xedt#\xb5\xb0\xc4e\x99P\xa3\xf2\xa9,\x01\x8d\x13\x8e\x007b!\x85\x08\xad\x8fi\x98z\x01\xa9\xeeLu\x8a\x0b"*J\xcbZK\x9f\x8b\x15\n\xe5\xaa}\x87\x1c\xdfl\x18t3\x98\x86\xa3\xfd\x14\xd7\x9e\xd2\x10"05\xacTj\x13\x03\x87\xd1C%\x8b\rA\xf8Q_\x18\xca\x00\xa9\xcc\x89\x10\t\xa1\rLe#}\x95\xaa\xabz\xb3I\xc1\xc3OVT@,&amp;.\x18\x93\xfdj\x1d\x03\x9c\xe2\x0b\xf3\x88\xc3\xf9)Q\x82;\xf2\x06\xf58p%\x84q\xca_cQP\xa27:\xd6\xd5r\x1a\xf8!\xa8\xbc\x938\xfc\x9e\x1b\xe1\xf5"\x18\x18\x8cb\x07\xfe\xf6\xeb\xd8\x9a\x93!$\x92\xf4&lt;2\xbd\x00\xadsr\xfdb\x81\x99\xfc\x07\x86\x97\xbb\xa1\x81\x94+\x0c\x19\x92\'\x9bY\x9d\x96aJ\xd7\xd7rA\x1ab5\x16\xdbp\xcco\x96\xf5\x16\xea\x01\xda`\x0e\xce\xb9\x91(\xb5\xd9`!\x98'</a:t>
            </a:r>
          </a:p>
        </p:txBody>
      </p:sp>
    </p:spTree>
    <p:extLst>
      <p:ext uri="{BB962C8B-B14F-4D97-AF65-F5344CB8AC3E}">
        <p14:creationId xmlns:p14="http://schemas.microsoft.com/office/powerpoint/2010/main" val="1749632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2F1CC-C13B-FE2B-DE65-0CDCE3237E9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0CFC1BA-D30B-98E4-06A8-D0D8EE3BF55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CD229DD-D776-9C44-304E-480ABF05FC7E}"/>
              </a:ext>
            </a:extLst>
          </p:cNvPr>
          <p:cNvGrpSpPr/>
          <p:nvPr/>
        </p:nvGrpSpPr>
        <p:grpSpPr>
          <a:xfrm>
            <a:off x="568443" y="319365"/>
            <a:ext cx="1093301" cy="400110"/>
            <a:chOff x="568442" y="319364"/>
            <a:chExt cx="1093301" cy="400111"/>
          </a:xfrm>
        </p:grpSpPr>
        <p:sp>
          <p:nvSpPr>
            <p:cNvPr id="55" name="文本框 23">
              <a:extLst>
                <a:ext uri="{FF2B5EF4-FFF2-40B4-BE49-F238E27FC236}">
                  <a16:creationId xmlns:a16="http://schemas.microsoft.com/office/drawing/2014/main" id="{D29F80D1-5E34-C76E-1DE2-5B9E8363FA3A}"/>
                </a:ext>
              </a:extLst>
            </p:cNvPr>
            <p:cNvSpPr txBox="1"/>
            <p:nvPr/>
          </p:nvSpPr>
          <p:spPr>
            <a:xfrm>
              <a:off x="665958" y="319364"/>
              <a:ext cx="99578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BitPack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3B58FA0-4F8D-5122-5556-C4B5E933E9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EC559F5-2EE8-516C-B0F7-941823DCBF0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ECA5A635-F10B-15E5-72D2-7D9DF30B3AF4}"/>
              </a:ext>
            </a:extLst>
          </p:cNvPr>
          <p:cNvSpPr txBox="1"/>
          <p:nvPr/>
        </p:nvSpPr>
        <p:spPr>
          <a:xfrm>
            <a:off x="3058222" y="663025"/>
            <a:ext cx="6116444" cy="6186309"/>
          </a:xfrm>
          <a:prstGeom prst="rect">
            <a:avLst/>
          </a:prstGeom>
          <a:noFill/>
        </p:spPr>
        <p:txBody>
          <a:bodyPr wrap="square">
            <a:spAutoFit/>
          </a:bodyPr>
          <a:lstStyle/>
          <a:p>
            <a:r>
              <a:rPr lang="en-US" altLang="zh-TW" dirty="0"/>
              <a:t>Eta = </a:t>
            </a:r>
            <a:r>
              <a:rPr lang="zh-TW" altLang="en-US" dirty="0"/>
              <a:t>2</a:t>
            </a:r>
            <a:endParaRPr lang="en-US" altLang="zh-TW" dirty="0"/>
          </a:p>
          <a:p>
            <a:endParaRPr lang="zh-TW" altLang="en-US" dirty="0"/>
          </a:p>
          <a:p>
            <a:r>
              <a:rPr lang="zh-TW" altLang="en-US" dirty="0"/>
              <a:t>[-2, 2, -1, -1, 0, -2, -1, -1, 1, 2, -1, 0, 0, -1, -1, 2, 1, 1, 0, 1, -2, 0, 2, -2, 1, 0, 0, 1, 2, 2, 0, -1, 0, 2, 1, 2, 0, -2, 0, 2, 2, -1, -2, -1, -2, 2, 2, 2, 0, 2, 0, -2, -2, 0, -1, 0, 1, 0, 1, -2, 0, -2, 2, 2, 0, 0, 1, 2, -1, -2, -2, -2, -2, -2, 1, 2, 0, 1, -1, 0, -1, 1, -2, 2, -1, 2, -1, 0, 1, -2, -1, -1, 0, 0, 0, 0, -2, -1, 1, 0, 2, 1, -2, 2, 1, 0, 0, -1, 0, -1, 2, 2, 0, 0, 2, -2, 1, -1, 2, 0, -1, 2, -1, 1, -2, 1, 0, -1, 1, -2, 0, 2, 0, 1, -2, 1, 0, 0, 1, -1, 1, 2, 1, -1, -1, -2, -2, -2, -2, 2, 2, 2, 2, 1, -2, -2, 0, -2, 2, 0, -2, 0, -2, 0, 2, 1, -1, 2, 1, 1, 2, 1, 0, 0, -2, 1, -1, -1, -2, 1, 2, 1, -2, 2, -1, 1, -2, 0, 0, -2, 0, -2, -2, 0, 0, 0, 1, -2, 2, -1, -1, -2, -1, 2, 2, 2, 0, 0, 0, 1, 1, 2, 2, -2, 1, 2, 0, -1, 2, 2, 2, -2, -1, -2, 2, 1, -1, 1, -2, -2, -2, 2, -2, -2, -1, 1, 1, 0, -2, -2, 1, -1, -2, 2, -2, -2, 0, 2, -2, 0, 0, -1, 1, -1, 2, -1]</a:t>
            </a:r>
            <a:endParaRPr lang="en-US" altLang="zh-TW" dirty="0"/>
          </a:p>
          <a:p>
            <a:endParaRPr lang="zh-TW" altLang="en-US" dirty="0"/>
          </a:p>
          <a:p>
            <a:r>
              <a:rPr lang="zh-TW" altLang="en-US" dirty="0"/>
              <a:t>bytearray(b'\xc4&amp;n\xc1\xa4\r\x89B\x81\x91\x02hB \n\x18G\x00\x82HMQ(\x02R0\x92d\xa0L\x0b1L\xe1&amp;I\\\x84\x10\x91\xa6\x01\x12\x98A\xc3\xc2h\xa1\xa00R\x16d#I\x00\x08)B\x14\x85\x0c\t"1\x1b\x83\x10\x0b%\x8a\x94\x14b\xe3\x00HJ\x00\x06\x1a\x00\x8e\xc8B\x12\xe4\x12\x91\x19A\n\x94\x96a')</a:t>
            </a:r>
          </a:p>
        </p:txBody>
      </p:sp>
      <p:sp>
        <p:nvSpPr>
          <p:cNvPr id="5" name="箭號: 向下 4">
            <a:extLst>
              <a:ext uri="{FF2B5EF4-FFF2-40B4-BE49-F238E27FC236}">
                <a16:creationId xmlns:a16="http://schemas.microsoft.com/office/drawing/2014/main" id="{46C6302A-85C4-E900-E632-C955F0FE782A}"/>
              </a:ext>
            </a:extLst>
          </p:cNvPr>
          <p:cNvSpPr/>
          <p:nvPr/>
        </p:nvSpPr>
        <p:spPr>
          <a:xfrm>
            <a:off x="5563344" y="4795024"/>
            <a:ext cx="224139" cy="267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5224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456B5-BFB0-87DD-5A68-490A60F3EB8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E45BC6-5F88-C6E4-9F6E-E15A809F0C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C8B6D6C-556F-F387-788C-24C57F39ED60}"/>
              </a:ext>
            </a:extLst>
          </p:cNvPr>
          <p:cNvGrpSpPr/>
          <p:nvPr/>
        </p:nvGrpSpPr>
        <p:grpSpPr>
          <a:xfrm>
            <a:off x="568443" y="319365"/>
            <a:ext cx="1407490" cy="400110"/>
            <a:chOff x="568442" y="319364"/>
            <a:chExt cx="1407490" cy="400111"/>
          </a:xfrm>
        </p:grpSpPr>
        <p:sp>
          <p:nvSpPr>
            <p:cNvPr id="55" name="文本框 23">
              <a:extLst>
                <a:ext uri="{FF2B5EF4-FFF2-40B4-BE49-F238E27FC236}">
                  <a16:creationId xmlns:a16="http://schemas.microsoft.com/office/drawing/2014/main" id="{E121500F-A1D5-C056-550B-3CF25D41EBC0}"/>
                </a:ext>
              </a:extLst>
            </p:cNvPr>
            <p:cNvSpPr txBox="1"/>
            <p:nvPr/>
          </p:nvSpPr>
          <p:spPr>
            <a:xfrm>
              <a:off x="665958" y="319364"/>
              <a:ext cx="1309974"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BitUnPack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04224BB-F805-6504-8850-9D2A25CCC6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A677F87-B346-A8B0-A769-0632F520E54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D808E4A7-7315-8778-4B84-34F5281A2CA1}"/>
              </a:ext>
            </a:extLst>
          </p:cNvPr>
          <p:cNvSpPr txBox="1"/>
          <p:nvPr/>
        </p:nvSpPr>
        <p:spPr>
          <a:xfrm>
            <a:off x="3058222" y="663025"/>
            <a:ext cx="6116444" cy="6463308"/>
          </a:xfrm>
          <a:prstGeom prst="rect">
            <a:avLst/>
          </a:prstGeom>
          <a:noFill/>
        </p:spPr>
        <p:txBody>
          <a:bodyPr wrap="square">
            <a:spAutoFit/>
          </a:bodyPr>
          <a:lstStyle/>
          <a:p>
            <a:r>
              <a:rPr lang="en-US" altLang="zh-TW" dirty="0"/>
              <a:t>Eta = </a:t>
            </a:r>
            <a:r>
              <a:rPr lang="zh-TW" altLang="en-US" dirty="0"/>
              <a:t>2</a:t>
            </a:r>
            <a:endParaRPr lang="en-US" altLang="zh-TW" dirty="0"/>
          </a:p>
          <a:p>
            <a:endParaRPr lang="zh-TW" altLang="en-US" dirty="0"/>
          </a:p>
          <a:p>
            <a:r>
              <a:rPr lang="zh-TW" altLang="en-US" dirty="0"/>
              <a:t>bytearray(b'\xc4&amp;n\xc1\xa4\r\x89B\x81\x91\x02hB \n\x18G\x00\x82HMQ(\x02R0\x92d\xa0L\x0b1L\xe1&amp;I\\\x84\x10\x91\xa6\x01\x12\x98A\xc3\xc2h\xa1\xa00R\x16d#I\x00\x08)B\x14\x85\x0c\t"1\x1b\x83\x10\x0b%\x8a\x94\x14b\xe3\x00HJ\x00\x06\x1a\x00\x8e\xc8B\x12\xe4\x12\x91\x19A\n\x94\x96a’)</a:t>
            </a:r>
            <a:endParaRPr lang="en-US" altLang="zh-TW" dirty="0"/>
          </a:p>
          <a:p>
            <a:endParaRPr lang="zh-TW" altLang="en-US" dirty="0"/>
          </a:p>
          <a:p>
            <a:r>
              <a:rPr lang="zh-TW" altLang="en-US" dirty="0"/>
              <a:t>[-2, 2, -1, -1, 0, -2, -1, -1, 1, 2, -1, 0, 0, -1, -1, 2, 1, 1, 0, 1, -2, 0, 2, -2, 1, 0, 0, 1, 2, 2, 0, -1, 0, 2, 1, 2, 0, -2, 0, 2, 2, -1, -2, -1, -2, 2, 2, 2, 0, 2, 0, -2, -2, 0, -1, 0, 1, 0, 1, -2, 0, -2, 2, 2, 0, 0, 1, 2, -1, -2, -2, -2, -2, -2, 1, 2, 0, 1, -1, 0, -1, 1, -2, 2, -1, 2, -1, 0, 1, -2, -1, -1, 0, 0, 0, 0, -2, -1, 1, 0, 2, 1, -2, 2, 1, 0, 0, -1, 0, -1, 2, 2, 0, 0, 2, -2, 1, -1, 2, 0, -1, 2, -1, 1, -2, 1, 0, -1, 1, -2, 0, 2, 0, 1, -2, 1, 0, 0, 1, -1, 1, 2, 1, -1, -1, -2, -2, -2, -2, 2, 2, 2, 2, 1, -2, -2, 0, -2, 2, 0, -2, 0, -2, 0, 2, 1, -1, 2, 1, 1, 2, 1, 0, 0, -2, 1, -1, -1, -2, 1, 2, 1, -2, 2, -1, 1, -2, 0, 0, -2, 0, -2, -2, 0, 0, 0, 1, -2, 2, -1, -1, -2, -1, 2, 2, 2, 0, 0, 0, 1, 1, 2, 2, -2, 1, 2, 0, -1, 2, 2, 2, -2, -1, -2, 2, 1, -1, 1, -2, -2, -2, 2, -2, -2, -1, 1, 1, 0, -2, -2, 1, -1, -2, 2, -2, -2, 0, 2, -2, 0, 0, -1, 1, -1, 2, -1]</a:t>
            </a:r>
            <a:endParaRPr lang="en-US" altLang="zh-TW" dirty="0"/>
          </a:p>
          <a:p>
            <a:endParaRPr lang="zh-TW" altLang="en-US" dirty="0"/>
          </a:p>
        </p:txBody>
      </p:sp>
      <p:sp>
        <p:nvSpPr>
          <p:cNvPr id="3" name="箭號: 向下 2">
            <a:extLst>
              <a:ext uri="{FF2B5EF4-FFF2-40B4-BE49-F238E27FC236}">
                <a16:creationId xmlns:a16="http://schemas.microsoft.com/office/drawing/2014/main" id="{F32DCECD-A1DB-93F0-DBD6-705E35E363F0}"/>
              </a:ext>
            </a:extLst>
          </p:cNvPr>
          <p:cNvSpPr/>
          <p:nvPr/>
        </p:nvSpPr>
        <p:spPr>
          <a:xfrm>
            <a:off x="5563344" y="2854712"/>
            <a:ext cx="224139" cy="267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08972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2ED4C-81E8-DE1B-B8CF-8B55555B625F}"/>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9AC6EEA-4FFB-A9D6-9217-8D408D0D6D8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18A5A6-F55E-0263-6443-AA92190870ED}"/>
              </a:ext>
            </a:extLst>
          </p:cNvPr>
          <p:cNvGrpSpPr/>
          <p:nvPr/>
        </p:nvGrpSpPr>
        <p:grpSpPr>
          <a:xfrm>
            <a:off x="568443" y="319365"/>
            <a:ext cx="4146958" cy="400110"/>
            <a:chOff x="568442" y="319364"/>
            <a:chExt cx="4146958" cy="400111"/>
          </a:xfrm>
        </p:grpSpPr>
        <p:sp>
          <p:nvSpPr>
            <p:cNvPr id="55" name="文本框 23">
              <a:extLst>
                <a:ext uri="{FF2B5EF4-FFF2-40B4-BE49-F238E27FC236}">
                  <a16:creationId xmlns:a16="http://schemas.microsoft.com/office/drawing/2014/main" id="{A0F28FB6-B4E8-6CF9-0547-0E19CA2D341F}"/>
                </a:ext>
              </a:extLst>
            </p:cNvPr>
            <p:cNvSpPr txBox="1"/>
            <p:nvPr/>
          </p:nvSpPr>
          <p:spPr>
            <a:xfrm>
              <a:off x="665958" y="319364"/>
              <a:ext cx="404944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Test input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914625B-7B4D-5891-E8FC-E6A0E6F1A84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BB8C30F-549B-7311-78CE-E56257DCE27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185D204D-0E47-7312-7FAC-1EEAA20F6338}"/>
              </a:ext>
            </a:extLst>
          </p:cNvPr>
          <p:cNvSpPr txBox="1"/>
          <p:nvPr/>
        </p:nvSpPr>
        <p:spPr>
          <a:xfrm>
            <a:off x="145277" y="727203"/>
            <a:ext cx="11830723" cy="4508927"/>
          </a:xfrm>
          <a:prstGeom prst="rect">
            <a:avLst/>
          </a:prstGeom>
          <a:noFill/>
        </p:spPr>
        <p:txBody>
          <a:bodyPr wrap="square">
            <a:spAutoFit/>
          </a:bodyPr>
          <a:lstStyle/>
          <a:p>
            <a:r>
              <a:rPr lang="en-US" altLang="zh-TW" sz="700" dirty="0"/>
              <a:t>Verilog 1344</a:t>
            </a:r>
            <a:r>
              <a:rPr lang="zh-TW" altLang="en-US" sz="700" dirty="0"/>
              <a:t>個輸入</a:t>
            </a:r>
            <a:br>
              <a:rPr lang="en-US" altLang="zh-TW" sz="700" dirty="0"/>
            </a:br>
            <a:r>
              <a:rPr lang="en-US" altLang="zh-TW" sz="700" dirty="0"/>
              <a:t>0000000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1111100000100000001000001101001100000010101011000000101110000100100011101000010101110001011010000001110101010000101101011111011010101001010111101111110100110100110111000110101001101101100000011100000101001010011000001101011111110100101000100011001001100101101111001110110010100101</a:t>
            </a:r>
            <a:endParaRPr lang="en-US" altLang="zh-TW" sz="700" dirty="0">
              <a:solidFill>
                <a:srgbClr val="FF0000"/>
              </a:solidFill>
            </a:endParaRPr>
          </a:p>
          <a:p>
            <a:endParaRPr lang="en-US" altLang="zh-TW" sz="700" dirty="0"/>
          </a:p>
          <a:p>
            <a:endParaRPr lang="en-US" altLang="zh-TW" sz="700" dirty="0"/>
          </a:p>
          <a:p>
            <a:r>
              <a:rPr lang="en-US" altLang="zh-TW" sz="700" dirty="0"/>
              <a:t>Python </a:t>
            </a:r>
            <a:r>
              <a:rPr lang="zh-TW" altLang="en-US" sz="700" dirty="0"/>
              <a:t>測試資料 </a:t>
            </a:r>
            <a:r>
              <a:rPr lang="en-US" altLang="zh-TW" sz="700" dirty="0"/>
              <a:t>reverse</a:t>
            </a:r>
            <a:r>
              <a:rPr lang="zh-TW" altLang="en-US" sz="700" dirty="0"/>
              <a:t>後，補</a:t>
            </a:r>
            <a:r>
              <a:rPr lang="en-US" altLang="zh-TW" sz="700" dirty="0"/>
              <a:t>256</a:t>
            </a:r>
            <a:r>
              <a:rPr lang="zh-TW" altLang="en-US" sz="700" dirty="0"/>
              <a:t>個</a:t>
            </a:r>
            <a:r>
              <a:rPr lang="en-US" altLang="zh-TW" sz="700" dirty="0"/>
              <a:t>0</a:t>
            </a:r>
          </a:p>
          <a:p>
            <a:r>
              <a:rPr lang="en-US" altLang="zh-TW" sz="700" dirty="0"/>
              <a:t>Hex</a:t>
            </a:r>
            <a:r>
              <a:rPr lang="en-US" altLang="zh-TW" sz="700" dirty="0">
                <a:sym typeface="Wingdings" panose="05000000000000000000" pitchFamily="2" charset="2"/>
              </a:rPr>
              <a:t></a:t>
            </a:r>
          </a:p>
          <a:p>
            <a:r>
              <a:rPr lang="en-US" altLang="zh-TW" sz="700" dirty="0"/>
              <a:t>A5373DA64C452FEB06528381B6563B2CBF7A956FAD0AB8168EA17121D03540CB04041F000000000000000000000000000000000000000000000000000000000000000000000000000000000000000000000000000000000000000000000000000000000000000000000000000000000000000000000000000000000000000000000000000000000000000000000000000000000000000000000000000000000000000000000000800000000000000000000000000000000000000000000000000000000000000000</a:t>
            </a:r>
          </a:p>
          <a:p>
            <a:endParaRPr lang="en-US" altLang="zh-TW" sz="700" dirty="0"/>
          </a:p>
          <a:p>
            <a:r>
              <a:rPr lang="zh-TW" altLang="en-US" sz="700" dirty="0"/>
              <a:t>轉成</a:t>
            </a:r>
            <a:r>
              <a:rPr lang="en-US" altLang="zh-TW" sz="700" dirty="0"/>
              <a:t>state</a:t>
            </a:r>
            <a:r>
              <a:rPr lang="zh-TW" altLang="en-US" sz="700" dirty="0"/>
              <a:t>方塊</a:t>
            </a:r>
            <a:endParaRPr lang="en-US" altLang="zh-TW" sz="700" dirty="0"/>
          </a:p>
          <a:p>
            <a:r>
              <a:rPr lang="en-US" altLang="zh-TW" sz="700" dirty="0"/>
              <a:t>[[['1', '0', '1', '0', '0', '1', '0', '1', '0', '0', '1', '1', '0', '1', '1', '1', '0', '0', '1', '1', '1', '1', '0', '1', '1', '0', '1', '0', '0', '1', '1', '0', '0', '1', '0', '0', '1', '1', '0', '0', '0', '1', '0', '0', '0', '1', '0', '1', '0', '0', '1', '0', '1', '1', '1', '1', '1', '1', '1',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'1', '0', '0', '0', '0', '0', '0', '0']], </a:t>
            </a:r>
          </a:p>
          <a:p>
            <a:r>
              <a:rPr lang="zh-TW" altLang="en-US" sz="700" dirty="0"/>
              <a:t> </a:t>
            </a:r>
            <a:r>
              <a:rPr lang="en-US" altLang="zh-TW" sz="700" dirty="0"/>
              <a:t>[['0', '0', '0', '0', '0', '1', '1', '0', '0', '1', '0', '1', '0', '0', '1', '0', '1', '0', '0', '0', '0', '0', '1', '1', '1', '0', '0', '0', '0', '0', '0', '1', '1', '0', '1', '1', '0', '1', '1', '0', '0', '1', '0', '1', '0', '1', '1', '0', '0', '0', '1', '1', '1', '0', '1', '1', '0', '0', '1', '0', '1', '1', '0', '0’],</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'1', '1', '1', '1', '1', '1', '0', '1', '1', '1', '1', '0', '1', '0', '1', '0', '0', '1', '0', '1', '0', '1', '0', '1', '1', '0', '1', '1', '1', '1', '1', '0', '1', '0', '1', '1', '0', '1', '0', '0', '0', '0', '1', '0', '1', '0', '1', '0', '1', '1', '1', '0', '0', '0', '0', '0', '0', '1', '0', '1', '1',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'0', '0', '1', '1', '1', '0', '1', '0', '1', '0', '0', '0', '0', '1', '0', '1', '1', '1', '0', '0', '0', '1', '0', '0', '1', '0', '0', '0', '0', '1', '1', '1', '0', '1', '0', '0', '0', '0', '0', '0', '1', '1', '0', '1', '0', '1', '0', '1', '0', '0', '0', '0', '0', '0', '1', '1', '0',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'1', '0', '0', '0', '0', '0', '0', '0', '1', '0', '0', '0', '0', '0', '1', '1', '1', '1', '1',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endParaRPr lang="en-US" altLang="zh-TW" sz="700" dirty="0"/>
          </a:p>
        </p:txBody>
      </p:sp>
      <p:grpSp>
        <p:nvGrpSpPr>
          <p:cNvPr id="23" name="群組 22">
            <a:extLst>
              <a:ext uri="{FF2B5EF4-FFF2-40B4-BE49-F238E27FC236}">
                <a16:creationId xmlns:a16="http://schemas.microsoft.com/office/drawing/2014/main" id="{FFB3CB44-60C3-3A2D-3332-99D4478B9A9D}"/>
              </a:ext>
            </a:extLst>
          </p:cNvPr>
          <p:cNvGrpSpPr/>
          <p:nvPr/>
        </p:nvGrpSpPr>
        <p:grpSpPr>
          <a:xfrm>
            <a:off x="8861700" y="3291600"/>
            <a:ext cx="524160" cy="217080"/>
            <a:chOff x="8861700" y="3291600"/>
            <a:chExt cx="524160" cy="217080"/>
          </a:xfrm>
        </p:grpSpPr>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FFA4E962-9885-A11F-CEB0-2441726B6EDA}"/>
                    </a:ext>
                  </a:extLst>
                </p14:cNvPr>
                <p14:cNvContentPartPr/>
                <p14:nvPr/>
              </p14:nvContentPartPr>
              <p14:xfrm>
                <a:off x="8888700" y="3352800"/>
                <a:ext cx="163800" cy="87120"/>
              </p14:xfrm>
            </p:contentPart>
          </mc:Choice>
          <mc:Fallback xmlns="">
            <p:pic>
              <p:nvPicPr>
                <p:cNvPr id="16" name="筆跡 15">
                  <a:extLst>
                    <a:ext uri="{FF2B5EF4-FFF2-40B4-BE49-F238E27FC236}">
                      <a16:creationId xmlns:a16="http://schemas.microsoft.com/office/drawing/2014/main" id="{FFA4E962-9885-A11F-CEB0-2441726B6EDA}"/>
                    </a:ext>
                  </a:extLst>
                </p:cNvPr>
                <p:cNvPicPr/>
                <p:nvPr/>
              </p:nvPicPr>
              <p:blipFill>
                <a:blip r:embed="rId4"/>
                <a:stretch>
                  <a:fillRect/>
                </a:stretch>
              </p:blipFill>
              <p:spPr>
                <a:xfrm>
                  <a:off x="8882580" y="3346680"/>
                  <a:ext cx="176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筆跡 16">
                  <a:extLst>
                    <a:ext uri="{FF2B5EF4-FFF2-40B4-BE49-F238E27FC236}">
                      <a16:creationId xmlns:a16="http://schemas.microsoft.com/office/drawing/2014/main" id="{12CD76BE-96BD-127D-69BC-6522DD5FC3BA}"/>
                    </a:ext>
                  </a:extLst>
                </p14:cNvPr>
                <p14:cNvContentPartPr/>
                <p14:nvPr/>
              </p14:nvContentPartPr>
              <p14:xfrm>
                <a:off x="8861700" y="3406080"/>
                <a:ext cx="90000" cy="77040"/>
              </p14:xfrm>
            </p:contentPart>
          </mc:Choice>
          <mc:Fallback xmlns="">
            <p:pic>
              <p:nvPicPr>
                <p:cNvPr id="17" name="筆跡 16">
                  <a:extLst>
                    <a:ext uri="{FF2B5EF4-FFF2-40B4-BE49-F238E27FC236}">
                      <a16:creationId xmlns:a16="http://schemas.microsoft.com/office/drawing/2014/main" id="{12CD76BE-96BD-127D-69BC-6522DD5FC3BA}"/>
                    </a:ext>
                  </a:extLst>
                </p:cNvPr>
                <p:cNvPicPr/>
                <p:nvPr/>
              </p:nvPicPr>
              <p:blipFill>
                <a:blip r:embed="rId6"/>
                <a:stretch>
                  <a:fillRect/>
                </a:stretch>
              </p:blipFill>
              <p:spPr>
                <a:xfrm>
                  <a:off x="8855580" y="3399960"/>
                  <a:ext cx="102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筆跡 17">
                  <a:extLst>
                    <a:ext uri="{FF2B5EF4-FFF2-40B4-BE49-F238E27FC236}">
                      <a16:creationId xmlns:a16="http://schemas.microsoft.com/office/drawing/2014/main" id="{F8DAE031-27CD-CA3B-0B69-47647143C6F1}"/>
                    </a:ext>
                  </a:extLst>
                </p14:cNvPr>
                <p14:cNvContentPartPr/>
                <p14:nvPr/>
              </p14:nvContentPartPr>
              <p14:xfrm>
                <a:off x="9112980" y="3336960"/>
                <a:ext cx="72720" cy="95040"/>
              </p14:xfrm>
            </p:contentPart>
          </mc:Choice>
          <mc:Fallback xmlns="">
            <p:pic>
              <p:nvPicPr>
                <p:cNvPr id="18" name="筆跡 17">
                  <a:extLst>
                    <a:ext uri="{FF2B5EF4-FFF2-40B4-BE49-F238E27FC236}">
                      <a16:creationId xmlns:a16="http://schemas.microsoft.com/office/drawing/2014/main" id="{F8DAE031-27CD-CA3B-0B69-47647143C6F1}"/>
                    </a:ext>
                  </a:extLst>
                </p:cNvPr>
                <p:cNvPicPr/>
                <p:nvPr/>
              </p:nvPicPr>
              <p:blipFill>
                <a:blip r:embed="rId8"/>
                <a:stretch>
                  <a:fillRect/>
                </a:stretch>
              </p:blipFill>
              <p:spPr>
                <a:xfrm>
                  <a:off x="9106860" y="3330840"/>
                  <a:ext cx="84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筆跡 18">
                  <a:extLst>
                    <a:ext uri="{FF2B5EF4-FFF2-40B4-BE49-F238E27FC236}">
                      <a16:creationId xmlns:a16="http://schemas.microsoft.com/office/drawing/2014/main" id="{AA2CD74B-BF15-5AE4-7323-4BDD82F3CBC6}"/>
                    </a:ext>
                  </a:extLst>
                </p14:cNvPr>
                <p14:cNvContentPartPr/>
                <p14:nvPr/>
              </p14:nvContentPartPr>
              <p14:xfrm>
                <a:off x="9235020" y="3406080"/>
                <a:ext cx="360" cy="1800"/>
              </p14:xfrm>
            </p:contentPart>
          </mc:Choice>
          <mc:Fallback xmlns="">
            <p:pic>
              <p:nvPicPr>
                <p:cNvPr id="19" name="筆跡 18">
                  <a:extLst>
                    <a:ext uri="{FF2B5EF4-FFF2-40B4-BE49-F238E27FC236}">
                      <a16:creationId xmlns:a16="http://schemas.microsoft.com/office/drawing/2014/main" id="{AA2CD74B-BF15-5AE4-7323-4BDD82F3CBC6}"/>
                    </a:ext>
                  </a:extLst>
                </p:cNvPr>
                <p:cNvPicPr/>
                <p:nvPr/>
              </p:nvPicPr>
              <p:blipFill>
                <a:blip r:embed="rId10"/>
                <a:stretch>
                  <a:fillRect/>
                </a:stretch>
              </p:blipFill>
              <p:spPr>
                <a:xfrm>
                  <a:off x="9228900" y="339996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筆跡 19">
                  <a:extLst>
                    <a:ext uri="{FF2B5EF4-FFF2-40B4-BE49-F238E27FC236}">
                      <a16:creationId xmlns:a16="http://schemas.microsoft.com/office/drawing/2014/main" id="{E25B9A21-1BB1-C512-AF4A-009FD6E92A39}"/>
                    </a:ext>
                  </a:extLst>
                </p14:cNvPr>
                <p14:cNvContentPartPr/>
                <p14:nvPr/>
              </p14:nvContentPartPr>
              <p14:xfrm>
                <a:off x="9227460" y="3344880"/>
                <a:ext cx="360" cy="360"/>
              </p14:xfrm>
            </p:contentPart>
          </mc:Choice>
          <mc:Fallback xmlns="">
            <p:pic>
              <p:nvPicPr>
                <p:cNvPr id="20" name="筆跡 19">
                  <a:extLst>
                    <a:ext uri="{FF2B5EF4-FFF2-40B4-BE49-F238E27FC236}">
                      <a16:creationId xmlns:a16="http://schemas.microsoft.com/office/drawing/2014/main" id="{E25B9A21-1BB1-C512-AF4A-009FD6E92A39}"/>
                    </a:ext>
                  </a:extLst>
                </p:cNvPr>
                <p:cNvPicPr/>
                <p:nvPr/>
              </p:nvPicPr>
              <p:blipFill>
                <a:blip r:embed="rId12"/>
                <a:stretch>
                  <a:fillRect/>
                </a:stretch>
              </p:blipFill>
              <p:spPr>
                <a:xfrm>
                  <a:off x="9221340" y="33387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筆跡 20">
                  <a:extLst>
                    <a:ext uri="{FF2B5EF4-FFF2-40B4-BE49-F238E27FC236}">
                      <a16:creationId xmlns:a16="http://schemas.microsoft.com/office/drawing/2014/main" id="{9787E6B5-ECD5-B5AD-678E-A6CC696B4C9A}"/>
                    </a:ext>
                  </a:extLst>
                </p14:cNvPr>
                <p14:cNvContentPartPr/>
                <p14:nvPr/>
              </p14:nvContentPartPr>
              <p14:xfrm>
                <a:off x="9245100" y="3375480"/>
                <a:ext cx="108360" cy="133200"/>
              </p14:xfrm>
            </p:contentPart>
          </mc:Choice>
          <mc:Fallback xmlns="">
            <p:pic>
              <p:nvPicPr>
                <p:cNvPr id="21" name="筆跡 20">
                  <a:extLst>
                    <a:ext uri="{FF2B5EF4-FFF2-40B4-BE49-F238E27FC236}">
                      <a16:creationId xmlns:a16="http://schemas.microsoft.com/office/drawing/2014/main" id="{9787E6B5-ECD5-B5AD-678E-A6CC696B4C9A}"/>
                    </a:ext>
                  </a:extLst>
                </p:cNvPr>
                <p:cNvPicPr/>
                <p:nvPr/>
              </p:nvPicPr>
              <p:blipFill>
                <a:blip r:embed="rId14"/>
                <a:stretch>
                  <a:fillRect/>
                </a:stretch>
              </p:blipFill>
              <p:spPr>
                <a:xfrm>
                  <a:off x="9238980" y="3369360"/>
                  <a:ext cx="120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筆跡 21">
                  <a:extLst>
                    <a:ext uri="{FF2B5EF4-FFF2-40B4-BE49-F238E27FC236}">
                      <a16:creationId xmlns:a16="http://schemas.microsoft.com/office/drawing/2014/main" id="{A59B2C05-96EE-222C-D843-642D07206CF1}"/>
                    </a:ext>
                  </a:extLst>
                </p14:cNvPr>
                <p14:cNvContentPartPr/>
                <p14:nvPr/>
              </p14:nvContentPartPr>
              <p14:xfrm>
                <a:off x="9341940" y="3291600"/>
                <a:ext cx="43920" cy="130680"/>
              </p14:xfrm>
            </p:contentPart>
          </mc:Choice>
          <mc:Fallback xmlns="">
            <p:pic>
              <p:nvPicPr>
                <p:cNvPr id="22" name="筆跡 21">
                  <a:extLst>
                    <a:ext uri="{FF2B5EF4-FFF2-40B4-BE49-F238E27FC236}">
                      <a16:creationId xmlns:a16="http://schemas.microsoft.com/office/drawing/2014/main" id="{A59B2C05-96EE-222C-D843-642D07206CF1}"/>
                    </a:ext>
                  </a:extLst>
                </p:cNvPr>
                <p:cNvPicPr/>
                <p:nvPr/>
              </p:nvPicPr>
              <p:blipFill>
                <a:blip r:embed="rId16"/>
                <a:stretch>
                  <a:fillRect/>
                </a:stretch>
              </p:blipFill>
              <p:spPr>
                <a:xfrm>
                  <a:off x="9335820" y="3285480"/>
                  <a:ext cx="56160" cy="142920"/>
                </a:xfrm>
                <a:prstGeom prst="rect">
                  <a:avLst/>
                </a:prstGeom>
              </p:spPr>
            </p:pic>
          </mc:Fallback>
        </mc:AlternateContent>
      </p:grpSp>
      <p:grpSp>
        <p:nvGrpSpPr>
          <p:cNvPr id="5" name="群組 4">
            <a:extLst>
              <a:ext uri="{FF2B5EF4-FFF2-40B4-BE49-F238E27FC236}">
                <a16:creationId xmlns:a16="http://schemas.microsoft.com/office/drawing/2014/main" id="{D6E74444-3C4F-2D67-B4AA-9C6F3C7029F6}"/>
              </a:ext>
            </a:extLst>
          </p:cNvPr>
          <p:cNvGrpSpPr/>
          <p:nvPr/>
        </p:nvGrpSpPr>
        <p:grpSpPr>
          <a:xfrm>
            <a:off x="9631380" y="2880240"/>
            <a:ext cx="503280" cy="3304440"/>
            <a:chOff x="9631380" y="2880240"/>
            <a:chExt cx="503280" cy="3304440"/>
          </a:xfrm>
        </p:grpSpPr>
        <mc:AlternateContent xmlns:mc="http://schemas.openxmlformats.org/markup-compatibility/2006" xmlns:p14="http://schemas.microsoft.com/office/powerpoint/2010/main">
          <mc:Choice Requires="p14">
            <p:contentPart p14:bwMode="auto" r:id="rId17">
              <p14:nvContentPartPr>
                <p14:cNvPr id="3" name="筆跡 2">
                  <a:extLst>
                    <a:ext uri="{FF2B5EF4-FFF2-40B4-BE49-F238E27FC236}">
                      <a16:creationId xmlns:a16="http://schemas.microsoft.com/office/drawing/2014/main" id="{E0587F83-806B-2E0F-6544-64A8F8342FF0}"/>
                    </a:ext>
                  </a:extLst>
                </p14:cNvPr>
                <p14:cNvContentPartPr/>
                <p14:nvPr/>
              </p14:nvContentPartPr>
              <p14:xfrm>
                <a:off x="9700860" y="2880240"/>
                <a:ext cx="433800" cy="3246480"/>
              </p14:xfrm>
            </p:contentPart>
          </mc:Choice>
          <mc:Fallback xmlns="">
            <p:pic>
              <p:nvPicPr>
                <p:cNvPr id="3" name="筆跡 2">
                  <a:extLst>
                    <a:ext uri="{FF2B5EF4-FFF2-40B4-BE49-F238E27FC236}">
                      <a16:creationId xmlns:a16="http://schemas.microsoft.com/office/drawing/2014/main" id="{E0587F83-806B-2E0F-6544-64A8F8342FF0}"/>
                    </a:ext>
                  </a:extLst>
                </p:cNvPr>
                <p:cNvPicPr/>
                <p:nvPr/>
              </p:nvPicPr>
              <p:blipFill>
                <a:blip r:embed="rId18"/>
                <a:stretch>
                  <a:fillRect/>
                </a:stretch>
              </p:blipFill>
              <p:spPr>
                <a:xfrm>
                  <a:off x="9694740" y="2874120"/>
                  <a:ext cx="446040" cy="325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筆跡 3">
                  <a:extLst>
                    <a:ext uri="{FF2B5EF4-FFF2-40B4-BE49-F238E27FC236}">
                      <a16:creationId xmlns:a16="http://schemas.microsoft.com/office/drawing/2014/main" id="{EB21BA09-DAFF-304A-823B-6A18BCE0DD4E}"/>
                    </a:ext>
                  </a:extLst>
                </p14:cNvPr>
                <p14:cNvContentPartPr/>
                <p14:nvPr/>
              </p14:nvContentPartPr>
              <p14:xfrm>
                <a:off x="9631380" y="6019440"/>
                <a:ext cx="185040" cy="165240"/>
              </p14:xfrm>
            </p:contentPart>
          </mc:Choice>
          <mc:Fallback xmlns="">
            <p:pic>
              <p:nvPicPr>
                <p:cNvPr id="4" name="筆跡 3">
                  <a:extLst>
                    <a:ext uri="{FF2B5EF4-FFF2-40B4-BE49-F238E27FC236}">
                      <a16:creationId xmlns:a16="http://schemas.microsoft.com/office/drawing/2014/main" id="{EB21BA09-DAFF-304A-823B-6A18BCE0DD4E}"/>
                    </a:ext>
                  </a:extLst>
                </p:cNvPr>
                <p:cNvPicPr/>
                <p:nvPr/>
              </p:nvPicPr>
              <p:blipFill>
                <a:blip r:embed="rId20"/>
                <a:stretch>
                  <a:fillRect/>
                </a:stretch>
              </p:blipFill>
              <p:spPr>
                <a:xfrm>
                  <a:off x="9625260" y="6013320"/>
                  <a:ext cx="197280" cy="177480"/>
                </a:xfrm>
                <a:prstGeom prst="rect">
                  <a:avLst/>
                </a:prstGeom>
              </p:spPr>
            </p:pic>
          </mc:Fallback>
        </mc:AlternateContent>
      </p:grpSp>
      <p:grpSp>
        <p:nvGrpSpPr>
          <p:cNvPr id="31" name="群組 30">
            <a:extLst>
              <a:ext uri="{FF2B5EF4-FFF2-40B4-BE49-F238E27FC236}">
                <a16:creationId xmlns:a16="http://schemas.microsoft.com/office/drawing/2014/main" id="{DCABDABD-F9B6-ABF0-AC92-6025533A54D6}"/>
              </a:ext>
            </a:extLst>
          </p:cNvPr>
          <p:cNvGrpSpPr/>
          <p:nvPr/>
        </p:nvGrpSpPr>
        <p:grpSpPr>
          <a:xfrm>
            <a:off x="10110180" y="3299280"/>
            <a:ext cx="1095840" cy="428760"/>
            <a:chOff x="10110180" y="3299280"/>
            <a:chExt cx="1095840" cy="42876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0C1E4306-8954-0542-3A04-3EB7D502D17B}"/>
                    </a:ext>
                  </a:extLst>
                </p14:cNvPr>
                <p14:cNvContentPartPr/>
                <p14:nvPr/>
              </p14:nvContentPartPr>
              <p14:xfrm>
                <a:off x="10340220" y="3420960"/>
                <a:ext cx="7920" cy="28440"/>
              </p14:xfrm>
            </p:contentPart>
          </mc:Choice>
          <mc:Fallback xmlns="">
            <p:pic>
              <p:nvPicPr>
                <p:cNvPr id="7" name="筆跡 6">
                  <a:extLst>
                    <a:ext uri="{FF2B5EF4-FFF2-40B4-BE49-F238E27FC236}">
                      <a16:creationId xmlns:a16="http://schemas.microsoft.com/office/drawing/2014/main" id="{0C1E4306-8954-0542-3A04-3EB7D502D17B}"/>
                    </a:ext>
                  </a:extLst>
                </p:cNvPr>
                <p:cNvPicPr/>
                <p:nvPr/>
              </p:nvPicPr>
              <p:blipFill>
                <a:blip r:embed="rId22"/>
                <a:stretch>
                  <a:fillRect/>
                </a:stretch>
              </p:blipFill>
              <p:spPr>
                <a:xfrm>
                  <a:off x="10334100" y="3414840"/>
                  <a:ext cx="20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4425ED4A-D426-AADC-6A08-3B80D2D52873}"/>
                    </a:ext>
                  </a:extLst>
                </p14:cNvPr>
                <p14:cNvContentPartPr/>
                <p14:nvPr/>
              </p14:nvContentPartPr>
              <p14:xfrm>
                <a:off x="10461900" y="3390360"/>
                <a:ext cx="32760" cy="81720"/>
              </p14:xfrm>
            </p:contentPart>
          </mc:Choice>
          <mc:Fallback xmlns="">
            <p:pic>
              <p:nvPicPr>
                <p:cNvPr id="8" name="筆跡 7">
                  <a:extLst>
                    <a:ext uri="{FF2B5EF4-FFF2-40B4-BE49-F238E27FC236}">
                      <a16:creationId xmlns:a16="http://schemas.microsoft.com/office/drawing/2014/main" id="{4425ED4A-D426-AADC-6A08-3B80D2D52873}"/>
                    </a:ext>
                  </a:extLst>
                </p:cNvPr>
                <p:cNvPicPr/>
                <p:nvPr/>
              </p:nvPicPr>
              <p:blipFill>
                <a:blip r:embed="rId24"/>
                <a:stretch>
                  <a:fillRect/>
                </a:stretch>
              </p:blipFill>
              <p:spPr>
                <a:xfrm>
                  <a:off x="10455780" y="3384240"/>
                  <a:ext cx="45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46DA279A-C604-982C-BABA-DF5766D82C87}"/>
                    </a:ext>
                  </a:extLst>
                </p14:cNvPr>
                <p14:cNvContentPartPr/>
                <p14:nvPr/>
              </p14:nvContentPartPr>
              <p14:xfrm>
                <a:off x="10622100" y="3389280"/>
                <a:ext cx="165240" cy="47160"/>
              </p14:xfrm>
            </p:contentPart>
          </mc:Choice>
          <mc:Fallback xmlns="">
            <p:pic>
              <p:nvPicPr>
                <p:cNvPr id="9" name="筆跡 8">
                  <a:extLst>
                    <a:ext uri="{FF2B5EF4-FFF2-40B4-BE49-F238E27FC236}">
                      <a16:creationId xmlns:a16="http://schemas.microsoft.com/office/drawing/2014/main" id="{46DA279A-C604-982C-BABA-DF5766D82C87}"/>
                    </a:ext>
                  </a:extLst>
                </p:cNvPr>
                <p:cNvPicPr/>
                <p:nvPr/>
              </p:nvPicPr>
              <p:blipFill>
                <a:blip r:embed="rId26"/>
                <a:stretch>
                  <a:fillRect/>
                </a:stretch>
              </p:blipFill>
              <p:spPr>
                <a:xfrm>
                  <a:off x="10615980" y="3383160"/>
                  <a:ext cx="177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筆跡 9">
                  <a:extLst>
                    <a:ext uri="{FF2B5EF4-FFF2-40B4-BE49-F238E27FC236}">
                      <a16:creationId xmlns:a16="http://schemas.microsoft.com/office/drawing/2014/main" id="{15BD1BF4-3F1A-5AF3-ACBB-2E6092835D33}"/>
                    </a:ext>
                  </a:extLst>
                </p14:cNvPr>
                <p14:cNvContentPartPr/>
                <p14:nvPr/>
              </p14:nvContentPartPr>
              <p14:xfrm>
                <a:off x="10712100" y="3367680"/>
                <a:ext cx="16920" cy="113760"/>
              </p14:xfrm>
            </p:contentPart>
          </mc:Choice>
          <mc:Fallback xmlns="">
            <p:pic>
              <p:nvPicPr>
                <p:cNvPr id="10" name="筆跡 9">
                  <a:extLst>
                    <a:ext uri="{FF2B5EF4-FFF2-40B4-BE49-F238E27FC236}">
                      <a16:creationId xmlns:a16="http://schemas.microsoft.com/office/drawing/2014/main" id="{15BD1BF4-3F1A-5AF3-ACBB-2E6092835D33}"/>
                    </a:ext>
                  </a:extLst>
                </p:cNvPr>
                <p:cNvPicPr/>
                <p:nvPr/>
              </p:nvPicPr>
              <p:blipFill>
                <a:blip r:embed="rId28"/>
                <a:stretch>
                  <a:fillRect/>
                </a:stretch>
              </p:blipFill>
              <p:spPr>
                <a:xfrm>
                  <a:off x="10705980" y="3361560"/>
                  <a:ext cx="29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筆跡 10">
                  <a:extLst>
                    <a:ext uri="{FF2B5EF4-FFF2-40B4-BE49-F238E27FC236}">
                      <a16:creationId xmlns:a16="http://schemas.microsoft.com/office/drawing/2014/main" id="{EE88BB49-2242-D155-0504-1A99D8DD1C7E}"/>
                    </a:ext>
                  </a:extLst>
                </p14:cNvPr>
                <p14:cNvContentPartPr/>
                <p14:nvPr/>
              </p14:nvContentPartPr>
              <p14:xfrm>
                <a:off x="10675380" y="3477480"/>
                <a:ext cx="123480" cy="93240"/>
              </p14:xfrm>
            </p:contentPart>
          </mc:Choice>
          <mc:Fallback xmlns="">
            <p:pic>
              <p:nvPicPr>
                <p:cNvPr id="11" name="筆跡 10">
                  <a:extLst>
                    <a:ext uri="{FF2B5EF4-FFF2-40B4-BE49-F238E27FC236}">
                      <a16:creationId xmlns:a16="http://schemas.microsoft.com/office/drawing/2014/main" id="{EE88BB49-2242-D155-0504-1A99D8DD1C7E}"/>
                    </a:ext>
                  </a:extLst>
                </p:cNvPr>
                <p:cNvPicPr/>
                <p:nvPr/>
              </p:nvPicPr>
              <p:blipFill>
                <a:blip r:embed="rId30"/>
                <a:stretch>
                  <a:fillRect/>
                </a:stretch>
              </p:blipFill>
              <p:spPr>
                <a:xfrm>
                  <a:off x="10669260" y="3471360"/>
                  <a:ext cx="135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筆跡 11">
                  <a:extLst>
                    <a:ext uri="{FF2B5EF4-FFF2-40B4-BE49-F238E27FC236}">
                      <a16:creationId xmlns:a16="http://schemas.microsoft.com/office/drawing/2014/main" id="{8ADFBA53-7BF4-004E-8A83-9A4A8195AFE7}"/>
                    </a:ext>
                  </a:extLst>
                </p14:cNvPr>
                <p14:cNvContentPartPr/>
                <p14:nvPr/>
              </p14:nvContentPartPr>
              <p14:xfrm>
                <a:off x="10843140" y="3335280"/>
                <a:ext cx="111960" cy="41040"/>
              </p14:xfrm>
            </p:contentPart>
          </mc:Choice>
          <mc:Fallback xmlns="">
            <p:pic>
              <p:nvPicPr>
                <p:cNvPr id="12" name="筆跡 11">
                  <a:extLst>
                    <a:ext uri="{FF2B5EF4-FFF2-40B4-BE49-F238E27FC236}">
                      <a16:creationId xmlns:a16="http://schemas.microsoft.com/office/drawing/2014/main" id="{8ADFBA53-7BF4-004E-8A83-9A4A8195AFE7}"/>
                    </a:ext>
                  </a:extLst>
                </p:cNvPr>
                <p:cNvPicPr/>
                <p:nvPr/>
              </p:nvPicPr>
              <p:blipFill>
                <a:blip r:embed="rId32"/>
                <a:stretch>
                  <a:fillRect/>
                </a:stretch>
              </p:blipFill>
              <p:spPr>
                <a:xfrm>
                  <a:off x="10837020" y="3329160"/>
                  <a:ext cx="124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筆跡 12">
                  <a:extLst>
                    <a:ext uri="{FF2B5EF4-FFF2-40B4-BE49-F238E27FC236}">
                      <a16:creationId xmlns:a16="http://schemas.microsoft.com/office/drawing/2014/main" id="{3B0BF0C4-11A5-F5E3-F334-91855D0D628B}"/>
                    </a:ext>
                  </a:extLst>
                </p14:cNvPr>
                <p14:cNvContentPartPr/>
                <p14:nvPr/>
              </p14:nvContentPartPr>
              <p14:xfrm>
                <a:off x="10911540" y="3299280"/>
                <a:ext cx="49320" cy="329760"/>
              </p14:xfrm>
            </p:contentPart>
          </mc:Choice>
          <mc:Fallback xmlns="">
            <p:pic>
              <p:nvPicPr>
                <p:cNvPr id="13" name="筆跡 12">
                  <a:extLst>
                    <a:ext uri="{FF2B5EF4-FFF2-40B4-BE49-F238E27FC236}">
                      <a16:creationId xmlns:a16="http://schemas.microsoft.com/office/drawing/2014/main" id="{3B0BF0C4-11A5-F5E3-F334-91855D0D628B}"/>
                    </a:ext>
                  </a:extLst>
                </p:cNvPr>
                <p:cNvPicPr/>
                <p:nvPr/>
              </p:nvPicPr>
              <p:blipFill>
                <a:blip r:embed="rId34"/>
                <a:stretch>
                  <a:fillRect/>
                </a:stretch>
              </p:blipFill>
              <p:spPr>
                <a:xfrm>
                  <a:off x="10905420" y="3293160"/>
                  <a:ext cx="615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 name="筆跡 13">
                  <a:extLst>
                    <a:ext uri="{FF2B5EF4-FFF2-40B4-BE49-F238E27FC236}">
                      <a16:creationId xmlns:a16="http://schemas.microsoft.com/office/drawing/2014/main" id="{D044B508-8234-3392-F327-504B3487786C}"/>
                    </a:ext>
                  </a:extLst>
                </p14:cNvPr>
                <p14:cNvContentPartPr/>
                <p14:nvPr/>
              </p14:nvContentPartPr>
              <p14:xfrm>
                <a:off x="10911540" y="3402240"/>
                <a:ext cx="102600" cy="125640"/>
              </p14:xfrm>
            </p:contentPart>
          </mc:Choice>
          <mc:Fallback xmlns="">
            <p:pic>
              <p:nvPicPr>
                <p:cNvPr id="14" name="筆跡 13">
                  <a:extLst>
                    <a:ext uri="{FF2B5EF4-FFF2-40B4-BE49-F238E27FC236}">
                      <a16:creationId xmlns:a16="http://schemas.microsoft.com/office/drawing/2014/main" id="{D044B508-8234-3392-F327-504B3487786C}"/>
                    </a:ext>
                  </a:extLst>
                </p:cNvPr>
                <p:cNvPicPr/>
                <p:nvPr/>
              </p:nvPicPr>
              <p:blipFill>
                <a:blip r:embed="rId36"/>
                <a:stretch>
                  <a:fillRect/>
                </a:stretch>
              </p:blipFill>
              <p:spPr>
                <a:xfrm>
                  <a:off x="10905420" y="3396120"/>
                  <a:ext cx="114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 name="筆跡 14">
                  <a:extLst>
                    <a:ext uri="{FF2B5EF4-FFF2-40B4-BE49-F238E27FC236}">
                      <a16:creationId xmlns:a16="http://schemas.microsoft.com/office/drawing/2014/main" id="{8F441F50-7D81-4208-2C8A-342787C3A8B7}"/>
                    </a:ext>
                  </a:extLst>
                </p14:cNvPr>
                <p14:cNvContentPartPr/>
                <p14:nvPr/>
              </p14:nvContentPartPr>
              <p14:xfrm>
                <a:off x="11079300" y="3306480"/>
                <a:ext cx="52920" cy="66240"/>
              </p14:xfrm>
            </p:contentPart>
          </mc:Choice>
          <mc:Fallback xmlns="">
            <p:pic>
              <p:nvPicPr>
                <p:cNvPr id="15" name="筆跡 14">
                  <a:extLst>
                    <a:ext uri="{FF2B5EF4-FFF2-40B4-BE49-F238E27FC236}">
                      <a16:creationId xmlns:a16="http://schemas.microsoft.com/office/drawing/2014/main" id="{8F441F50-7D81-4208-2C8A-342787C3A8B7}"/>
                    </a:ext>
                  </a:extLst>
                </p:cNvPr>
                <p:cNvPicPr/>
                <p:nvPr/>
              </p:nvPicPr>
              <p:blipFill>
                <a:blip r:embed="rId38"/>
                <a:stretch>
                  <a:fillRect/>
                </a:stretch>
              </p:blipFill>
              <p:spPr>
                <a:xfrm>
                  <a:off x="11073180" y="3300360"/>
                  <a:ext cx="65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622D4B93-2EB0-496E-0378-7098670A1AA5}"/>
                    </a:ext>
                  </a:extLst>
                </p14:cNvPr>
                <p14:cNvContentPartPr/>
                <p14:nvPr/>
              </p14:nvContentPartPr>
              <p14:xfrm>
                <a:off x="11041140" y="3433920"/>
                <a:ext cx="99360" cy="56880"/>
              </p14:xfrm>
            </p:contentPart>
          </mc:Choice>
          <mc:Fallback xmlns="">
            <p:pic>
              <p:nvPicPr>
                <p:cNvPr id="24" name="筆跡 23">
                  <a:extLst>
                    <a:ext uri="{FF2B5EF4-FFF2-40B4-BE49-F238E27FC236}">
                      <a16:creationId xmlns:a16="http://schemas.microsoft.com/office/drawing/2014/main" id="{622D4B93-2EB0-496E-0378-7098670A1AA5}"/>
                    </a:ext>
                  </a:extLst>
                </p:cNvPr>
                <p:cNvPicPr/>
                <p:nvPr/>
              </p:nvPicPr>
              <p:blipFill>
                <a:blip r:embed="rId40"/>
                <a:stretch>
                  <a:fillRect/>
                </a:stretch>
              </p:blipFill>
              <p:spPr>
                <a:xfrm>
                  <a:off x="11035020" y="3427800"/>
                  <a:ext cx="111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5EBA0F2-AA4D-AF7B-0D75-E8D0C80B4422}"/>
                    </a:ext>
                  </a:extLst>
                </p14:cNvPr>
                <p14:cNvContentPartPr/>
                <p14:nvPr/>
              </p14:nvContentPartPr>
              <p14:xfrm>
                <a:off x="11101980" y="3495120"/>
                <a:ext cx="104040" cy="55800"/>
              </p14:xfrm>
            </p:contentPart>
          </mc:Choice>
          <mc:Fallback xmlns="">
            <p:pic>
              <p:nvPicPr>
                <p:cNvPr id="25" name="筆跡 24">
                  <a:extLst>
                    <a:ext uri="{FF2B5EF4-FFF2-40B4-BE49-F238E27FC236}">
                      <a16:creationId xmlns:a16="http://schemas.microsoft.com/office/drawing/2014/main" id="{95EBA0F2-AA4D-AF7B-0D75-E8D0C80B4422}"/>
                    </a:ext>
                  </a:extLst>
                </p:cNvPr>
                <p:cNvPicPr/>
                <p:nvPr/>
              </p:nvPicPr>
              <p:blipFill>
                <a:blip r:embed="rId42"/>
                <a:stretch>
                  <a:fillRect/>
                </a:stretch>
              </p:blipFill>
              <p:spPr>
                <a:xfrm>
                  <a:off x="11095860" y="3489000"/>
                  <a:ext cx="116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CE032A31-D6F2-CB70-537B-60759BE3A91A}"/>
                    </a:ext>
                  </a:extLst>
                </p14:cNvPr>
                <p14:cNvContentPartPr/>
                <p14:nvPr/>
              </p14:nvContentPartPr>
              <p14:xfrm>
                <a:off x="11162460" y="3489360"/>
                <a:ext cx="33480" cy="238680"/>
              </p14:xfrm>
            </p:contentPart>
          </mc:Choice>
          <mc:Fallback xmlns="">
            <p:pic>
              <p:nvPicPr>
                <p:cNvPr id="26" name="筆跡 25">
                  <a:extLst>
                    <a:ext uri="{FF2B5EF4-FFF2-40B4-BE49-F238E27FC236}">
                      <a16:creationId xmlns:a16="http://schemas.microsoft.com/office/drawing/2014/main" id="{CE032A31-D6F2-CB70-537B-60759BE3A91A}"/>
                    </a:ext>
                  </a:extLst>
                </p:cNvPr>
                <p:cNvPicPr/>
                <p:nvPr/>
              </p:nvPicPr>
              <p:blipFill>
                <a:blip r:embed="rId44"/>
                <a:stretch>
                  <a:fillRect/>
                </a:stretch>
              </p:blipFill>
              <p:spPr>
                <a:xfrm>
                  <a:off x="11156340" y="3483240"/>
                  <a:ext cx="45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C5350A24-8D99-AEBC-C72E-CAED173C0040}"/>
                    </a:ext>
                  </a:extLst>
                </p14:cNvPr>
                <p14:cNvContentPartPr/>
                <p14:nvPr/>
              </p14:nvContentPartPr>
              <p14:xfrm>
                <a:off x="10110180" y="3465240"/>
                <a:ext cx="164520" cy="138960"/>
              </p14:xfrm>
            </p:contentPart>
          </mc:Choice>
          <mc:Fallback xmlns="">
            <p:pic>
              <p:nvPicPr>
                <p:cNvPr id="27" name="筆跡 26">
                  <a:extLst>
                    <a:ext uri="{FF2B5EF4-FFF2-40B4-BE49-F238E27FC236}">
                      <a16:creationId xmlns:a16="http://schemas.microsoft.com/office/drawing/2014/main" id="{C5350A24-8D99-AEBC-C72E-CAED173C0040}"/>
                    </a:ext>
                  </a:extLst>
                </p:cNvPr>
                <p:cNvPicPr/>
                <p:nvPr/>
              </p:nvPicPr>
              <p:blipFill>
                <a:blip r:embed="rId46"/>
                <a:stretch>
                  <a:fillRect/>
                </a:stretch>
              </p:blipFill>
              <p:spPr>
                <a:xfrm>
                  <a:off x="10104060" y="3459120"/>
                  <a:ext cx="176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47879F12-F24A-FB17-5890-641E139A36A2}"/>
                    </a:ext>
                  </a:extLst>
                </p14:cNvPr>
                <p14:cNvContentPartPr/>
                <p14:nvPr/>
              </p14:nvContentPartPr>
              <p14:xfrm>
                <a:off x="10202700" y="3519960"/>
                <a:ext cx="7560" cy="37440"/>
              </p14:xfrm>
            </p:contentPart>
          </mc:Choice>
          <mc:Fallback xmlns="">
            <p:pic>
              <p:nvPicPr>
                <p:cNvPr id="28" name="筆跡 27">
                  <a:extLst>
                    <a:ext uri="{FF2B5EF4-FFF2-40B4-BE49-F238E27FC236}">
                      <a16:creationId xmlns:a16="http://schemas.microsoft.com/office/drawing/2014/main" id="{47879F12-F24A-FB17-5890-641E139A36A2}"/>
                    </a:ext>
                  </a:extLst>
                </p:cNvPr>
                <p:cNvPicPr/>
                <p:nvPr/>
              </p:nvPicPr>
              <p:blipFill>
                <a:blip r:embed="rId48"/>
                <a:stretch>
                  <a:fillRect/>
                </a:stretch>
              </p:blipFill>
              <p:spPr>
                <a:xfrm>
                  <a:off x="10196580" y="3513840"/>
                  <a:ext cx="19800" cy="49680"/>
                </a:xfrm>
                <a:prstGeom prst="rect">
                  <a:avLst/>
                </a:prstGeom>
              </p:spPr>
            </p:pic>
          </mc:Fallback>
        </mc:AlternateContent>
      </p:grpSp>
      <p:grpSp>
        <p:nvGrpSpPr>
          <p:cNvPr id="34" name="群組 33">
            <a:extLst>
              <a:ext uri="{FF2B5EF4-FFF2-40B4-BE49-F238E27FC236}">
                <a16:creationId xmlns:a16="http://schemas.microsoft.com/office/drawing/2014/main" id="{512D70A0-3361-DEEA-BC7B-4C5918501013}"/>
              </a:ext>
            </a:extLst>
          </p:cNvPr>
          <p:cNvGrpSpPr/>
          <p:nvPr/>
        </p:nvGrpSpPr>
        <p:grpSpPr>
          <a:xfrm>
            <a:off x="10171380" y="3990840"/>
            <a:ext cx="192960" cy="107640"/>
            <a:chOff x="10171380" y="3990840"/>
            <a:chExt cx="192960" cy="10764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096EA614-44A9-3AEF-C4EA-00C31622A059}"/>
                    </a:ext>
                  </a:extLst>
                </p14:cNvPr>
                <p14:cNvContentPartPr/>
                <p14:nvPr/>
              </p14:nvContentPartPr>
              <p14:xfrm>
                <a:off x="10279020" y="4007760"/>
                <a:ext cx="66240" cy="47160"/>
              </p14:xfrm>
            </p:contentPart>
          </mc:Choice>
          <mc:Fallback xmlns="">
            <p:pic>
              <p:nvPicPr>
                <p:cNvPr id="32" name="筆跡 31">
                  <a:extLst>
                    <a:ext uri="{FF2B5EF4-FFF2-40B4-BE49-F238E27FC236}">
                      <a16:creationId xmlns:a16="http://schemas.microsoft.com/office/drawing/2014/main" id="{096EA614-44A9-3AEF-C4EA-00C31622A059}"/>
                    </a:ext>
                  </a:extLst>
                </p:cNvPr>
                <p:cNvPicPr/>
                <p:nvPr/>
              </p:nvPicPr>
              <p:blipFill>
                <a:blip r:embed="rId50"/>
                <a:stretch>
                  <a:fillRect/>
                </a:stretch>
              </p:blipFill>
              <p:spPr>
                <a:xfrm>
                  <a:off x="10272900" y="4001640"/>
                  <a:ext cx="78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295C337E-A35A-4435-FBE6-4C2BAF73D1F0}"/>
                    </a:ext>
                  </a:extLst>
                </p14:cNvPr>
                <p14:cNvContentPartPr/>
                <p14:nvPr/>
              </p14:nvContentPartPr>
              <p14:xfrm>
                <a:off x="10171380" y="3990840"/>
                <a:ext cx="192960" cy="107640"/>
              </p14:xfrm>
            </p:contentPart>
          </mc:Choice>
          <mc:Fallback xmlns="">
            <p:pic>
              <p:nvPicPr>
                <p:cNvPr id="33" name="筆跡 32">
                  <a:extLst>
                    <a:ext uri="{FF2B5EF4-FFF2-40B4-BE49-F238E27FC236}">
                      <a16:creationId xmlns:a16="http://schemas.microsoft.com/office/drawing/2014/main" id="{295C337E-A35A-4435-FBE6-4C2BAF73D1F0}"/>
                    </a:ext>
                  </a:extLst>
                </p:cNvPr>
                <p:cNvPicPr/>
                <p:nvPr/>
              </p:nvPicPr>
              <p:blipFill>
                <a:blip r:embed="rId52"/>
                <a:stretch>
                  <a:fillRect/>
                </a:stretch>
              </p:blipFill>
              <p:spPr>
                <a:xfrm>
                  <a:off x="10165260" y="3984720"/>
                  <a:ext cx="205200" cy="119880"/>
                </a:xfrm>
                <a:prstGeom prst="rect">
                  <a:avLst/>
                </a:prstGeom>
              </p:spPr>
            </p:pic>
          </mc:Fallback>
        </mc:AlternateContent>
      </p:grpSp>
      <p:grpSp>
        <p:nvGrpSpPr>
          <p:cNvPr id="106" name="群組 105">
            <a:extLst>
              <a:ext uri="{FF2B5EF4-FFF2-40B4-BE49-F238E27FC236}">
                <a16:creationId xmlns:a16="http://schemas.microsoft.com/office/drawing/2014/main" id="{99D1102B-6C0E-C0E0-5000-AA7344416003}"/>
              </a:ext>
            </a:extLst>
          </p:cNvPr>
          <p:cNvGrpSpPr/>
          <p:nvPr/>
        </p:nvGrpSpPr>
        <p:grpSpPr>
          <a:xfrm>
            <a:off x="10740540" y="3732251"/>
            <a:ext cx="1415520" cy="439200"/>
            <a:chOff x="10339860" y="4983000"/>
            <a:chExt cx="1415520" cy="439200"/>
          </a:xfrm>
        </p:grpSpPr>
        <mc:AlternateContent xmlns:mc="http://schemas.openxmlformats.org/markup-compatibility/2006" xmlns:p14="http://schemas.microsoft.com/office/powerpoint/2010/main">
          <mc:Choice Requires="p14">
            <p:contentPart p14:bwMode="auto" r:id="rId53">
              <p14:nvContentPartPr>
                <p14:cNvPr id="84" name="筆跡 83">
                  <a:extLst>
                    <a:ext uri="{FF2B5EF4-FFF2-40B4-BE49-F238E27FC236}">
                      <a16:creationId xmlns:a16="http://schemas.microsoft.com/office/drawing/2014/main" id="{66D5B267-DDC6-054E-4515-0AF27A779CF9}"/>
                    </a:ext>
                  </a:extLst>
                </p14:cNvPr>
                <p14:cNvContentPartPr/>
                <p14:nvPr/>
              </p14:nvContentPartPr>
              <p14:xfrm>
                <a:off x="10339860" y="5226360"/>
                <a:ext cx="53280" cy="101160"/>
              </p14:xfrm>
            </p:contentPart>
          </mc:Choice>
          <mc:Fallback xmlns="">
            <p:pic>
              <p:nvPicPr>
                <p:cNvPr id="84" name="筆跡 83">
                  <a:extLst>
                    <a:ext uri="{FF2B5EF4-FFF2-40B4-BE49-F238E27FC236}">
                      <a16:creationId xmlns:a16="http://schemas.microsoft.com/office/drawing/2014/main" id="{66D5B267-DDC6-054E-4515-0AF27A779CF9}"/>
                    </a:ext>
                  </a:extLst>
                </p:cNvPr>
                <p:cNvPicPr/>
                <p:nvPr/>
              </p:nvPicPr>
              <p:blipFill>
                <a:blip r:embed="rId140"/>
                <a:stretch>
                  <a:fillRect/>
                </a:stretch>
              </p:blipFill>
              <p:spPr>
                <a:xfrm>
                  <a:off x="10333740" y="5220240"/>
                  <a:ext cx="65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筆跡 84">
                  <a:extLst>
                    <a:ext uri="{FF2B5EF4-FFF2-40B4-BE49-F238E27FC236}">
                      <a16:creationId xmlns:a16="http://schemas.microsoft.com/office/drawing/2014/main" id="{74B3E4B6-28C7-592F-EECF-A93BCAFC891E}"/>
                    </a:ext>
                  </a:extLst>
                </p14:cNvPr>
                <p14:cNvContentPartPr/>
                <p14:nvPr/>
              </p14:nvContentPartPr>
              <p14:xfrm>
                <a:off x="10370460" y="5295480"/>
                <a:ext cx="37440" cy="29880"/>
              </p14:xfrm>
            </p:contentPart>
          </mc:Choice>
          <mc:Fallback xmlns="">
            <p:pic>
              <p:nvPicPr>
                <p:cNvPr id="85" name="筆跡 84">
                  <a:extLst>
                    <a:ext uri="{FF2B5EF4-FFF2-40B4-BE49-F238E27FC236}">
                      <a16:creationId xmlns:a16="http://schemas.microsoft.com/office/drawing/2014/main" id="{74B3E4B6-28C7-592F-EECF-A93BCAFC891E}"/>
                    </a:ext>
                  </a:extLst>
                </p:cNvPr>
                <p:cNvPicPr/>
                <p:nvPr/>
              </p:nvPicPr>
              <p:blipFill>
                <a:blip r:embed="rId142"/>
                <a:stretch>
                  <a:fillRect/>
                </a:stretch>
              </p:blipFill>
              <p:spPr>
                <a:xfrm>
                  <a:off x="10364340" y="5289360"/>
                  <a:ext cx="49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筆跡 85">
                  <a:extLst>
                    <a:ext uri="{FF2B5EF4-FFF2-40B4-BE49-F238E27FC236}">
                      <a16:creationId xmlns:a16="http://schemas.microsoft.com/office/drawing/2014/main" id="{C347D863-8536-ED48-B55C-39B6C6F0F86A}"/>
                    </a:ext>
                  </a:extLst>
                </p14:cNvPr>
                <p14:cNvContentPartPr/>
                <p14:nvPr/>
              </p14:nvContentPartPr>
              <p14:xfrm>
                <a:off x="10431300" y="5165880"/>
                <a:ext cx="360" cy="75960"/>
              </p14:xfrm>
            </p:contentPart>
          </mc:Choice>
          <mc:Fallback xmlns="">
            <p:pic>
              <p:nvPicPr>
                <p:cNvPr id="86" name="筆跡 85">
                  <a:extLst>
                    <a:ext uri="{FF2B5EF4-FFF2-40B4-BE49-F238E27FC236}">
                      <a16:creationId xmlns:a16="http://schemas.microsoft.com/office/drawing/2014/main" id="{C347D863-8536-ED48-B55C-39B6C6F0F86A}"/>
                    </a:ext>
                  </a:extLst>
                </p:cNvPr>
                <p:cNvPicPr/>
                <p:nvPr/>
              </p:nvPicPr>
              <p:blipFill>
                <a:blip r:embed="rId144"/>
                <a:stretch>
                  <a:fillRect/>
                </a:stretch>
              </p:blipFill>
              <p:spPr>
                <a:xfrm>
                  <a:off x="10425180" y="5159760"/>
                  <a:ext cx="12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筆跡 86">
                  <a:extLst>
                    <a:ext uri="{FF2B5EF4-FFF2-40B4-BE49-F238E27FC236}">
                      <a16:creationId xmlns:a16="http://schemas.microsoft.com/office/drawing/2014/main" id="{6D64C2DD-600B-E6EC-1E8B-3A0E798AB967}"/>
                    </a:ext>
                  </a:extLst>
                </p14:cNvPr>
                <p14:cNvContentPartPr/>
                <p14:nvPr/>
              </p14:nvContentPartPr>
              <p14:xfrm>
                <a:off x="10454340" y="5219160"/>
                <a:ext cx="55080" cy="44280"/>
              </p14:xfrm>
            </p:contentPart>
          </mc:Choice>
          <mc:Fallback xmlns="">
            <p:pic>
              <p:nvPicPr>
                <p:cNvPr id="87" name="筆跡 86">
                  <a:extLst>
                    <a:ext uri="{FF2B5EF4-FFF2-40B4-BE49-F238E27FC236}">
                      <a16:creationId xmlns:a16="http://schemas.microsoft.com/office/drawing/2014/main" id="{6D64C2DD-600B-E6EC-1E8B-3A0E798AB967}"/>
                    </a:ext>
                  </a:extLst>
                </p:cNvPr>
                <p:cNvPicPr/>
                <p:nvPr/>
              </p:nvPicPr>
              <p:blipFill>
                <a:blip r:embed="rId146"/>
                <a:stretch>
                  <a:fillRect/>
                </a:stretch>
              </p:blipFill>
              <p:spPr>
                <a:xfrm>
                  <a:off x="10448220" y="5213040"/>
                  <a:ext cx="67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筆跡 87">
                  <a:extLst>
                    <a:ext uri="{FF2B5EF4-FFF2-40B4-BE49-F238E27FC236}">
                      <a16:creationId xmlns:a16="http://schemas.microsoft.com/office/drawing/2014/main" id="{B1098633-06B8-0192-0ABD-5E2852DFEE3B}"/>
                    </a:ext>
                  </a:extLst>
                </p14:cNvPr>
                <p14:cNvContentPartPr/>
                <p14:nvPr/>
              </p14:nvContentPartPr>
              <p14:xfrm>
                <a:off x="10452540" y="5272800"/>
                <a:ext cx="40680" cy="127440"/>
              </p14:xfrm>
            </p:contentPart>
          </mc:Choice>
          <mc:Fallback xmlns="">
            <p:pic>
              <p:nvPicPr>
                <p:cNvPr id="88" name="筆跡 87">
                  <a:extLst>
                    <a:ext uri="{FF2B5EF4-FFF2-40B4-BE49-F238E27FC236}">
                      <a16:creationId xmlns:a16="http://schemas.microsoft.com/office/drawing/2014/main" id="{B1098633-06B8-0192-0ABD-5E2852DFEE3B}"/>
                    </a:ext>
                  </a:extLst>
                </p:cNvPr>
                <p:cNvPicPr/>
                <p:nvPr/>
              </p:nvPicPr>
              <p:blipFill>
                <a:blip r:embed="rId148"/>
                <a:stretch>
                  <a:fillRect/>
                </a:stretch>
              </p:blipFill>
              <p:spPr>
                <a:xfrm>
                  <a:off x="10446420" y="5266680"/>
                  <a:ext cx="52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筆跡 88">
                  <a:extLst>
                    <a:ext uri="{FF2B5EF4-FFF2-40B4-BE49-F238E27FC236}">
                      <a16:creationId xmlns:a16="http://schemas.microsoft.com/office/drawing/2014/main" id="{FC4B0474-016B-7745-8279-C1A0CE2B3CCD}"/>
                    </a:ext>
                  </a:extLst>
                </p14:cNvPr>
                <p14:cNvContentPartPr/>
                <p14:nvPr/>
              </p14:nvContentPartPr>
              <p14:xfrm>
                <a:off x="10461900" y="5356680"/>
                <a:ext cx="48240" cy="35640"/>
              </p14:xfrm>
            </p:contentPart>
          </mc:Choice>
          <mc:Fallback xmlns="">
            <p:pic>
              <p:nvPicPr>
                <p:cNvPr id="89" name="筆跡 88">
                  <a:extLst>
                    <a:ext uri="{FF2B5EF4-FFF2-40B4-BE49-F238E27FC236}">
                      <a16:creationId xmlns:a16="http://schemas.microsoft.com/office/drawing/2014/main" id="{FC4B0474-016B-7745-8279-C1A0CE2B3CCD}"/>
                    </a:ext>
                  </a:extLst>
                </p:cNvPr>
                <p:cNvPicPr/>
                <p:nvPr/>
              </p:nvPicPr>
              <p:blipFill>
                <a:blip r:embed="rId150"/>
                <a:stretch>
                  <a:fillRect/>
                </a:stretch>
              </p:blipFill>
              <p:spPr>
                <a:xfrm>
                  <a:off x="10455780" y="5350560"/>
                  <a:ext cx="60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69500A01-FE06-FFDB-88A3-53C65C9F5EB0}"/>
                    </a:ext>
                  </a:extLst>
                </p14:cNvPr>
                <p14:cNvContentPartPr/>
                <p14:nvPr/>
              </p14:nvContentPartPr>
              <p14:xfrm>
                <a:off x="10545780" y="5197920"/>
                <a:ext cx="160920" cy="36720"/>
              </p14:xfrm>
            </p:contentPart>
          </mc:Choice>
          <mc:Fallback xmlns="">
            <p:pic>
              <p:nvPicPr>
                <p:cNvPr id="90" name="筆跡 89">
                  <a:extLst>
                    <a:ext uri="{FF2B5EF4-FFF2-40B4-BE49-F238E27FC236}">
                      <a16:creationId xmlns:a16="http://schemas.microsoft.com/office/drawing/2014/main" id="{69500A01-FE06-FFDB-88A3-53C65C9F5EB0}"/>
                    </a:ext>
                  </a:extLst>
                </p:cNvPr>
                <p:cNvPicPr/>
                <p:nvPr/>
              </p:nvPicPr>
              <p:blipFill>
                <a:blip r:embed="rId152"/>
                <a:stretch>
                  <a:fillRect/>
                </a:stretch>
              </p:blipFill>
              <p:spPr>
                <a:xfrm>
                  <a:off x="10539660" y="5191800"/>
                  <a:ext cx="173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767D2DA6-8F6C-628E-E089-E765EFCB406C}"/>
                    </a:ext>
                  </a:extLst>
                </p14:cNvPr>
                <p14:cNvContentPartPr/>
                <p14:nvPr/>
              </p14:nvContentPartPr>
              <p14:xfrm>
                <a:off x="10602660" y="5227080"/>
                <a:ext cx="88200" cy="119880"/>
              </p14:xfrm>
            </p:contentPart>
          </mc:Choice>
          <mc:Fallback xmlns="">
            <p:pic>
              <p:nvPicPr>
                <p:cNvPr id="91" name="筆跡 90">
                  <a:extLst>
                    <a:ext uri="{FF2B5EF4-FFF2-40B4-BE49-F238E27FC236}">
                      <a16:creationId xmlns:a16="http://schemas.microsoft.com/office/drawing/2014/main" id="{767D2DA6-8F6C-628E-E089-E765EFCB406C}"/>
                    </a:ext>
                  </a:extLst>
                </p:cNvPr>
                <p:cNvPicPr/>
                <p:nvPr/>
              </p:nvPicPr>
              <p:blipFill>
                <a:blip r:embed="rId154"/>
                <a:stretch>
                  <a:fillRect/>
                </a:stretch>
              </p:blipFill>
              <p:spPr>
                <a:xfrm>
                  <a:off x="10596540" y="522096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筆跡 91">
                  <a:extLst>
                    <a:ext uri="{FF2B5EF4-FFF2-40B4-BE49-F238E27FC236}">
                      <a16:creationId xmlns:a16="http://schemas.microsoft.com/office/drawing/2014/main" id="{B3DF5287-CDE1-246F-976C-FB410589FB62}"/>
                    </a:ext>
                  </a:extLst>
                </p14:cNvPr>
                <p14:cNvContentPartPr/>
                <p14:nvPr/>
              </p14:nvContentPartPr>
              <p14:xfrm>
                <a:off x="10629660" y="5128080"/>
                <a:ext cx="191880" cy="285480"/>
              </p14:xfrm>
            </p:contentPart>
          </mc:Choice>
          <mc:Fallback xmlns="">
            <p:pic>
              <p:nvPicPr>
                <p:cNvPr id="92" name="筆跡 91">
                  <a:extLst>
                    <a:ext uri="{FF2B5EF4-FFF2-40B4-BE49-F238E27FC236}">
                      <a16:creationId xmlns:a16="http://schemas.microsoft.com/office/drawing/2014/main" id="{B3DF5287-CDE1-246F-976C-FB410589FB62}"/>
                    </a:ext>
                  </a:extLst>
                </p:cNvPr>
                <p:cNvPicPr/>
                <p:nvPr/>
              </p:nvPicPr>
              <p:blipFill>
                <a:blip r:embed="rId156"/>
                <a:stretch>
                  <a:fillRect/>
                </a:stretch>
              </p:blipFill>
              <p:spPr>
                <a:xfrm>
                  <a:off x="10623540" y="5121960"/>
                  <a:ext cx="2041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筆跡 92">
                  <a:extLst>
                    <a:ext uri="{FF2B5EF4-FFF2-40B4-BE49-F238E27FC236}">
                      <a16:creationId xmlns:a16="http://schemas.microsoft.com/office/drawing/2014/main" id="{22BA3327-4B11-C45E-A8CB-18010785BADE}"/>
                    </a:ext>
                  </a:extLst>
                </p14:cNvPr>
                <p14:cNvContentPartPr/>
                <p14:nvPr/>
              </p14:nvContentPartPr>
              <p14:xfrm>
                <a:off x="10693020" y="5272800"/>
                <a:ext cx="104760" cy="149400"/>
              </p14:xfrm>
            </p:contentPart>
          </mc:Choice>
          <mc:Fallback xmlns="">
            <p:pic>
              <p:nvPicPr>
                <p:cNvPr id="93" name="筆跡 92">
                  <a:extLst>
                    <a:ext uri="{FF2B5EF4-FFF2-40B4-BE49-F238E27FC236}">
                      <a16:creationId xmlns:a16="http://schemas.microsoft.com/office/drawing/2014/main" id="{22BA3327-4B11-C45E-A8CB-18010785BADE}"/>
                    </a:ext>
                  </a:extLst>
                </p:cNvPr>
                <p:cNvPicPr/>
                <p:nvPr/>
              </p:nvPicPr>
              <p:blipFill>
                <a:blip r:embed="rId158"/>
                <a:stretch>
                  <a:fillRect/>
                </a:stretch>
              </p:blipFill>
              <p:spPr>
                <a:xfrm>
                  <a:off x="10686900" y="5266680"/>
                  <a:ext cx="117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4" name="筆跡 93">
                  <a:extLst>
                    <a:ext uri="{FF2B5EF4-FFF2-40B4-BE49-F238E27FC236}">
                      <a16:creationId xmlns:a16="http://schemas.microsoft.com/office/drawing/2014/main" id="{787C5652-1486-ACDA-E28E-02E5785D75BB}"/>
                    </a:ext>
                  </a:extLst>
                </p14:cNvPr>
                <p14:cNvContentPartPr/>
                <p14:nvPr/>
              </p14:nvContentPartPr>
              <p14:xfrm>
                <a:off x="10743780" y="5074800"/>
                <a:ext cx="24840" cy="58680"/>
              </p14:xfrm>
            </p:contentPart>
          </mc:Choice>
          <mc:Fallback xmlns="">
            <p:pic>
              <p:nvPicPr>
                <p:cNvPr id="94" name="筆跡 93">
                  <a:extLst>
                    <a:ext uri="{FF2B5EF4-FFF2-40B4-BE49-F238E27FC236}">
                      <a16:creationId xmlns:a16="http://schemas.microsoft.com/office/drawing/2014/main" id="{787C5652-1486-ACDA-E28E-02E5785D75BB}"/>
                    </a:ext>
                  </a:extLst>
                </p:cNvPr>
                <p:cNvPicPr/>
                <p:nvPr/>
              </p:nvPicPr>
              <p:blipFill>
                <a:blip r:embed="rId160"/>
                <a:stretch>
                  <a:fillRect/>
                </a:stretch>
              </p:blipFill>
              <p:spPr>
                <a:xfrm>
                  <a:off x="10737660" y="5068680"/>
                  <a:ext cx="37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5" name="筆跡 94">
                  <a:extLst>
                    <a:ext uri="{FF2B5EF4-FFF2-40B4-BE49-F238E27FC236}">
                      <a16:creationId xmlns:a16="http://schemas.microsoft.com/office/drawing/2014/main" id="{5E7AA0A2-A14A-DAC2-AFC3-323B11AB3F9C}"/>
                    </a:ext>
                  </a:extLst>
                </p14:cNvPr>
                <p14:cNvContentPartPr/>
                <p14:nvPr/>
              </p14:nvContentPartPr>
              <p14:xfrm>
                <a:off x="10873380" y="5158320"/>
                <a:ext cx="61560" cy="227880"/>
              </p14:xfrm>
            </p:contentPart>
          </mc:Choice>
          <mc:Fallback xmlns="">
            <p:pic>
              <p:nvPicPr>
                <p:cNvPr id="95" name="筆跡 94">
                  <a:extLst>
                    <a:ext uri="{FF2B5EF4-FFF2-40B4-BE49-F238E27FC236}">
                      <a16:creationId xmlns:a16="http://schemas.microsoft.com/office/drawing/2014/main" id="{5E7AA0A2-A14A-DAC2-AFC3-323B11AB3F9C}"/>
                    </a:ext>
                  </a:extLst>
                </p:cNvPr>
                <p:cNvPicPr/>
                <p:nvPr/>
              </p:nvPicPr>
              <p:blipFill>
                <a:blip r:embed="rId162"/>
                <a:stretch>
                  <a:fillRect/>
                </a:stretch>
              </p:blipFill>
              <p:spPr>
                <a:xfrm>
                  <a:off x="10867260" y="5152200"/>
                  <a:ext cx="73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6" name="筆跡 95">
                  <a:extLst>
                    <a:ext uri="{FF2B5EF4-FFF2-40B4-BE49-F238E27FC236}">
                      <a16:creationId xmlns:a16="http://schemas.microsoft.com/office/drawing/2014/main" id="{4CB1AD9D-8E09-A65B-E64A-C1BB00EF3ED7}"/>
                    </a:ext>
                  </a:extLst>
                </p14:cNvPr>
                <p14:cNvContentPartPr/>
                <p14:nvPr/>
              </p14:nvContentPartPr>
              <p14:xfrm>
                <a:off x="10964820" y="5173080"/>
                <a:ext cx="70200" cy="124920"/>
              </p14:xfrm>
            </p:contentPart>
          </mc:Choice>
          <mc:Fallback xmlns="">
            <p:pic>
              <p:nvPicPr>
                <p:cNvPr id="96" name="筆跡 95">
                  <a:extLst>
                    <a:ext uri="{FF2B5EF4-FFF2-40B4-BE49-F238E27FC236}">
                      <a16:creationId xmlns:a16="http://schemas.microsoft.com/office/drawing/2014/main" id="{4CB1AD9D-8E09-A65B-E64A-C1BB00EF3ED7}"/>
                    </a:ext>
                  </a:extLst>
                </p:cNvPr>
                <p:cNvPicPr/>
                <p:nvPr/>
              </p:nvPicPr>
              <p:blipFill>
                <a:blip r:embed="rId164"/>
                <a:stretch>
                  <a:fillRect/>
                </a:stretch>
              </p:blipFill>
              <p:spPr>
                <a:xfrm>
                  <a:off x="10958700" y="5166960"/>
                  <a:ext cx="82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7" name="筆跡 96">
                  <a:extLst>
                    <a:ext uri="{FF2B5EF4-FFF2-40B4-BE49-F238E27FC236}">
                      <a16:creationId xmlns:a16="http://schemas.microsoft.com/office/drawing/2014/main" id="{1656D63C-1118-2455-DDB7-432BE7E4E0B0}"/>
                    </a:ext>
                  </a:extLst>
                </p14:cNvPr>
                <p14:cNvContentPartPr/>
                <p14:nvPr/>
              </p14:nvContentPartPr>
              <p14:xfrm>
                <a:off x="11071380" y="5112600"/>
                <a:ext cx="84240" cy="75240"/>
              </p14:xfrm>
            </p:contentPart>
          </mc:Choice>
          <mc:Fallback xmlns="">
            <p:pic>
              <p:nvPicPr>
                <p:cNvPr id="97" name="筆跡 96">
                  <a:extLst>
                    <a:ext uri="{FF2B5EF4-FFF2-40B4-BE49-F238E27FC236}">
                      <a16:creationId xmlns:a16="http://schemas.microsoft.com/office/drawing/2014/main" id="{1656D63C-1118-2455-DDB7-432BE7E4E0B0}"/>
                    </a:ext>
                  </a:extLst>
                </p:cNvPr>
                <p:cNvPicPr/>
                <p:nvPr/>
              </p:nvPicPr>
              <p:blipFill>
                <a:blip r:embed="rId166"/>
                <a:stretch>
                  <a:fillRect/>
                </a:stretch>
              </p:blipFill>
              <p:spPr>
                <a:xfrm>
                  <a:off x="11065260" y="5106480"/>
                  <a:ext cx="96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筆跡 97">
                  <a:extLst>
                    <a:ext uri="{FF2B5EF4-FFF2-40B4-BE49-F238E27FC236}">
                      <a16:creationId xmlns:a16="http://schemas.microsoft.com/office/drawing/2014/main" id="{98611C97-4C70-50AA-7FEE-D4D48F6A6F56}"/>
                    </a:ext>
                  </a:extLst>
                </p14:cNvPr>
                <p14:cNvContentPartPr/>
                <p14:nvPr/>
              </p14:nvContentPartPr>
              <p14:xfrm>
                <a:off x="11123940" y="5097480"/>
                <a:ext cx="7920" cy="153000"/>
              </p14:xfrm>
            </p:contentPart>
          </mc:Choice>
          <mc:Fallback xmlns="">
            <p:pic>
              <p:nvPicPr>
                <p:cNvPr id="98" name="筆跡 97">
                  <a:extLst>
                    <a:ext uri="{FF2B5EF4-FFF2-40B4-BE49-F238E27FC236}">
                      <a16:creationId xmlns:a16="http://schemas.microsoft.com/office/drawing/2014/main" id="{98611C97-4C70-50AA-7FEE-D4D48F6A6F56}"/>
                    </a:ext>
                  </a:extLst>
                </p:cNvPr>
                <p:cNvPicPr/>
                <p:nvPr/>
              </p:nvPicPr>
              <p:blipFill>
                <a:blip r:embed="rId168"/>
                <a:stretch>
                  <a:fillRect/>
                </a:stretch>
              </p:blipFill>
              <p:spPr>
                <a:xfrm>
                  <a:off x="11117820" y="5091360"/>
                  <a:ext cx="20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9" name="筆跡 98">
                  <a:extLst>
                    <a:ext uri="{FF2B5EF4-FFF2-40B4-BE49-F238E27FC236}">
                      <a16:creationId xmlns:a16="http://schemas.microsoft.com/office/drawing/2014/main" id="{CE2F11C0-3766-044C-0B71-0B8EE35D7509}"/>
                    </a:ext>
                  </a:extLst>
                </p14:cNvPr>
                <p14:cNvContentPartPr/>
                <p14:nvPr/>
              </p14:nvContentPartPr>
              <p14:xfrm>
                <a:off x="11185860" y="5074800"/>
                <a:ext cx="186840" cy="75240"/>
              </p14:xfrm>
            </p:contentPart>
          </mc:Choice>
          <mc:Fallback xmlns="">
            <p:pic>
              <p:nvPicPr>
                <p:cNvPr id="99" name="筆跡 98">
                  <a:extLst>
                    <a:ext uri="{FF2B5EF4-FFF2-40B4-BE49-F238E27FC236}">
                      <a16:creationId xmlns:a16="http://schemas.microsoft.com/office/drawing/2014/main" id="{CE2F11C0-3766-044C-0B71-0B8EE35D7509}"/>
                    </a:ext>
                  </a:extLst>
                </p:cNvPr>
                <p:cNvPicPr/>
                <p:nvPr/>
              </p:nvPicPr>
              <p:blipFill>
                <a:blip r:embed="rId170"/>
                <a:stretch>
                  <a:fillRect/>
                </a:stretch>
              </p:blipFill>
              <p:spPr>
                <a:xfrm>
                  <a:off x="11179740" y="5068680"/>
                  <a:ext cx="199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0" name="筆跡 99">
                  <a:extLst>
                    <a:ext uri="{FF2B5EF4-FFF2-40B4-BE49-F238E27FC236}">
                      <a16:creationId xmlns:a16="http://schemas.microsoft.com/office/drawing/2014/main" id="{3573D261-69B7-E04B-76F4-AD99056C4F96}"/>
                    </a:ext>
                  </a:extLst>
                </p14:cNvPr>
                <p14:cNvContentPartPr/>
                <p14:nvPr/>
              </p14:nvContentPartPr>
              <p14:xfrm>
                <a:off x="11291700" y="5059320"/>
                <a:ext cx="9000" cy="205200"/>
              </p14:xfrm>
            </p:contentPart>
          </mc:Choice>
          <mc:Fallback xmlns="">
            <p:pic>
              <p:nvPicPr>
                <p:cNvPr id="100" name="筆跡 99">
                  <a:extLst>
                    <a:ext uri="{FF2B5EF4-FFF2-40B4-BE49-F238E27FC236}">
                      <a16:creationId xmlns:a16="http://schemas.microsoft.com/office/drawing/2014/main" id="{3573D261-69B7-E04B-76F4-AD99056C4F96}"/>
                    </a:ext>
                  </a:extLst>
                </p:cNvPr>
                <p:cNvPicPr/>
                <p:nvPr/>
              </p:nvPicPr>
              <p:blipFill>
                <a:blip r:embed="rId172"/>
                <a:stretch>
                  <a:fillRect/>
                </a:stretch>
              </p:blipFill>
              <p:spPr>
                <a:xfrm>
                  <a:off x="11285580" y="5053200"/>
                  <a:ext cx="21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1" name="筆跡 100">
                  <a:extLst>
                    <a:ext uri="{FF2B5EF4-FFF2-40B4-BE49-F238E27FC236}">
                      <a16:creationId xmlns:a16="http://schemas.microsoft.com/office/drawing/2014/main" id="{F04184D4-A6BE-8143-D027-E7A3E452CB5C}"/>
                    </a:ext>
                  </a:extLst>
                </p14:cNvPr>
                <p14:cNvContentPartPr/>
                <p14:nvPr/>
              </p14:nvContentPartPr>
              <p14:xfrm>
                <a:off x="11383860" y="4983000"/>
                <a:ext cx="107280" cy="203400"/>
              </p14:xfrm>
            </p:contentPart>
          </mc:Choice>
          <mc:Fallback xmlns="">
            <p:pic>
              <p:nvPicPr>
                <p:cNvPr id="101" name="筆跡 100">
                  <a:extLst>
                    <a:ext uri="{FF2B5EF4-FFF2-40B4-BE49-F238E27FC236}">
                      <a16:creationId xmlns:a16="http://schemas.microsoft.com/office/drawing/2014/main" id="{F04184D4-A6BE-8143-D027-E7A3E452CB5C}"/>
                    </a:ext>
                  </a:extLst>
                </p:cNvPr>
                <p:cNvPicPr/>
                <p:nvPr/>
              </p:nvPicPr>
              <p:blipFill>
                <a:blip r:embed="rId174"/>
                <a:stretch>
                  <a:fillRect/>
                </a:stretch>
              </p:blipFill>
              <p:spPr>
                <a:xfrm>
                  <a:off x="11377740" y="4976880"/>
                  <a:ext cx="119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2" name="筆跡 101">
                  <a:extLst>
                    <a:ext uri="{FF2B5EF4-FFF2-40B4-BE49-F238E27FC236}">
                      <a16:creationId xmlns:a16="http://schemas.microsoft.com/office/drawing/2014/main" id="{4FEACB7E-B186-BB3A-4250-A5716297ACCB}"/>
                    </a:ext>
                  </a:extLst>
                </p14:cNvPr>
                <p14:cNvContentPartPr/>
                <p14:nvPr/>
              </p14:nvContentPartPr>
              <p14:xfrm>
                <a:off x="11490780" y="5089920"/>
                <a:ext cx="360" cy="60120"/>
              </p14:xfrm>
            </p:contentPart>
          </mc:Choice>
          <mc:Fallback xmlns="">
            <p:pic>
              <p:nvPicPr>
                <p:cNvPr id="102" name="筆跡 101">
                  <a:extLst>
                    <a:ext uri="{FF2B5EF4-FFF2-40B4-BE49-F238E27FC236}">
                      <a16:creationId xmlns:a16="http://schemas.microsoft.com/office/drawing/2014/main" id="{4FEACB7E-B186-BB3A-4250-A5716297ACCB}"/>
                    </a:ext>
                  </a:extLst>
                </p:cNvPr>
                <p:cNvPicPr/>
                <p:nvPr/>
              </p:nvPicPr>
              <p:blipFill>
                <a:blip r:embed="rId176"/>
                <a:stretch>
                  <a:fillRect/>
                </a:stretch>
              </p:blipFill>
              <p:spPr>
                <a:xfrm>
                  <a:off x="11484660" y="5083800"/>
                  <a:ext cx="12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 name="筆跡 102">
                  <a:extLst>
                    <a:ext uri="{FF2B5EF4-FFF2-40B4-BE49-F238E27FC236}">
                      <a16:creationId xmlns:a16="http://schemas.microsoft.com/office/drawing/2014/main" id="{2ABE0938-0DFE-0224-BE2C-445CE08AA905}"/>
                    </a:ext>
                  </a:extLst>
                </p14:cNvPr>
                <p14:cNvContentPartPr/>
                <p14:nvPr/>
              </p14:nvContentPartPr>
              <p14:xfrm>
                <a:off x="11490780" y="5021520"/>
                <a:ext cx="360" cy="360"/>
              </p14:xfrm>
            </p:contentPart>
          </mc:Choice>
          <mc:Fallback xmlns="">
            <p:pic>
              <p:nvPicPr>
                <p:cNvPr id="103" name="筆跡 102">
                  <a:extLst>
                    <a:ext uri="{FF2B5EF4-FFF2-40B4-BE49-F238E27FC236}">
                      <a16:creationId xmlns:a16="http://schemas.microsoft.com/office/drawing/2014/main" id="{2ABE0938-0DFE-0224-BE2C-445CE08AA905}"/>
                    </a:ext>
                  </a:extLst>
                </p:cNvPr>
                <p:cNvPicPr/>
                <p:nvPr/>
              </p:nvPicPr>
              <p:blipFill>
                <a:blip r:embed="rId12"/>
                <a:stretch>
                  <a:fillRect/>
                </a:stretch>
              </p:blipFill>
              <p:spPr>
                <a:xfrm>
                  <a:off x="11484660" y="5015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筆跡 103">
                  <a:extLst>
                    <a:ext uri="{FF2B5EF4-FFF2-40B4-BE49-F238E27FC236}">
                      <a16:creationId xmlns:a16="http://schemas.microsoft.com/office/drawing/2014/main" id="{E2DDDAC1-0D58-1622-899B-A3428EF73975}"/>
                    </a:ext>
                  </a:extLst>
                </p14:cNvPr>
                <p14:cNvContentPartPr/>
                <p14:nvPr/>
              </p14:nvContentPartPr>
              <p14:xfrm>
                <a:off x="11544060" y="5037720"/>
                <a:ext cx="115560" cy="14400"/>
              </p14:xfrm>
            </p:contentPart>
          </mc:Choice>
          <mc:Fallback xmlns="">
            <p:pic>
              <p:nvPicPr>
                <p:cNvPr id="104" name="筆跡 103">
                  <a:extLst>
                    <a:ext uri="{FF2B5EF4-FFF2-40B4-BE49-F238E27FC236}">
                      <a16:creationId xmlns:a16="http://schemas.microsoft.com/office/drawing/2014/main" id="{E2DDDAC1-0D58-1622-899B-A3428EF73975}"/>
                    </a:ext>
                  </a:extLst>
                </p:cNvPr>
                <p:cNvPicPr/>
                <p:nvPr/>
              </p:nvPicPr>
              <p:blipFill>
                <a:blip r:embed="rId179"/>
                <a:stretch>
                  <a:fillRect/>
                </a:stretch>
              </p:blipFill>
              <p:spPr>
                <a:xfrm>
                  <a:off x="11537940" y="5031600"/>
                  <a:ext cx="127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筆跡 104">
                  <a:extLst>
                    <a:ext uri="{FF2B5EF4-FFF2-40B4-BE49-F238E27FC236}">
                      <a16:creationId xmlns:a16="http://schemas.microsoft.com/office/drawing/2014/main" id="{0E9BEF53-6C7C-C7CC-968F-EABD80EF00EA}"/>
                    </a:ext>
                  </a:extLst>
                </p14:cNvPr>
                <p14:cNvContentPartPr/>
                <p14:nvPr/>
              </p14:nvContentPartPr>
              <p14:xfrm>
                <a:off x="11581140" y="5021520"/>
                <a:ext cx="174240" cy="146520"/>
              </p14:xfrm>
            </p:contentPart>
          </mc:Choice>
          <mc:Fallback xmlns="">
            <p:pic>
              <p:nvPicPr>
                <p:cNvPr id="105" name="筆跡 104">
                  <a:extLst>
                    <a:ext uri="{FF2B5EF4-FFF2-40B4-BE49-F238E27FC236}">
                      <a16:creationId xmlns:a16="http://schemas.microsoft.com/office/drawing/2014/main" id="{0E9BEF53-6C7C-C7CC-968F-EABD80EF00EA}"/>
                    </a:ext>
                  </a:extLst>
                </p:cNvPr>
                <p:cNvPicPr/>
                <p:nvPr/>
              </p:nvPicPr>
              <p:blipFill>
                <a:blip r:embed="rId181"/>
                <a:stretch>
                  <a:fillRect/>
                </a:stretch>
              </p:blipFill>
              <p:spPr>
                <a:xfrm>
                  <a:off x="11575020" y="5015400"/>
                  <a:ext cx="18648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7" name="筆跡 106">
                <a:extLst>
                  <a:ext uri="{FF2B5EF4-FFF2-40B4-BE49-F238E27FC236}">
                    <a16:creationId xmlns:a16="http://schemas.microsoft.com/office/drawing/2014/main" id="{CC5D527F-FD58-524C-5C1D-0B2845B0B506}"/>
                  </a:ext>
                </a:extLst>
              </p14:cNvPr>
              <p14:cNvContentPartPr/>
              <p14:nvPr/>
            </p14:nvContentPartPr>
            <p14:xfrm>
              <a:off x="5074500" y="4907040"/>
              <a:ext cx="360" cy="360"/>
            </p14:xfrm>
          </p:contentPart>
        </mc:Choice>
        <mc:Fallback xmlns="">
          <p:pic>
            <p:nvPicPr>
              <p:cNvPr id="107" name="筆跡 106">
                <a:extLst>
                  <a:ext uri="{FF2B5EF4-FFF2-40B4-BE49-F238E27FC236}">
                    <a16:creationId xmlns:a16="http://schemas.microsoft.com/office/drawing/2014/main" id="{CC5D527F-FD58-524C-5C1D-0B2845B0B506}"/>
                  </a:ext>
                </a:extLst>
              </p:cNvPr>
              <p:cNvPicPr/>
              <p:nvPr/>
            </p:nvPicPr>
            <p:blipFill>
              <a:blip r:embed="rId12"/>
              <a:stretch>
                <a:fillRect/>
              </a:stretch>
            </p:blipFill>
            <p:spPr>
              <a:xfrm>
                <a:off x="5068380" y="4900920"/>
                <a:ext cx="12600" cy="12600"/>
              </a:xfrm>
              <a:prstGeom prst="rect">
                <a:avLst/>
              </a:prstGeom>
            </p:spPr>
          </p:pic>
        </mc:Fallback>
      </mc:AlternateContent>
      <p:grpSp>
        <p:nvGrpSpPr>
          <p:cNvPr id="115" name="群組 114">
            <a:extLst>
              <a:ext uri="{FF2B5EF4-FFF2-40B4-BE49-F238E27FC236}">
                <a16:creationId xmlns:a16="http://schemas.microsoft.com/office/drawing/2014/main" id="{B4BC828D-3CB3-D2F7-1042-4030D081D020}"/>
              </a:ext>
            </a:extLst>
          </p:cNvPr>
          <p:cNvGrpSpPr/>
          <p:nvPr/>
        </p:nvGrpSpPr>
        <p:grpSpPr>
          <a:xfrm>
            <a:off x="6060638" y="347152"/>
            <a:ext cx="788760" cy="2397960"/>
            <a:chOff x="6100020" y="361440"/>
            <a:chExt cx="788760" cy="2397960"/>
          </a:xfrm>
        </p:grpSpPr>
        <mc:AlternateContent xmlns:mc="http://schemas.openxmlformats.org/markup-compatibility/2006" xmlns:p14="http://schemas.microsoft.com/office/powerpoint/2010/main">
          <mc:Choice Requires="p14">
            <p:contentPart p14:bwMode="auto" r:id="rId183">
              <p14:nvContentPartPr>
                <p14:cNvPr id="29" name="筆跡 28">
                  <a:extLst>
                    <a:ext uri="{FF2B5EF4-FFF2-40B4-BE49-F238E27FC236}">
                      <a16:creationId xmlns:a16="http://schemas.microsoft.com/office/drawing/2014/main" id="{8484B101-9A3E-F613-CBC2-325FB1B448E6}"/>
                    </a:ext>
                  </a:extLst>
                </p14:cNvPr>
                <p14:cNvContentPartPr/>
                <p14:nvPr/>
              </p14:nvContentPartPr>
              <p14:xfrm>
                <a:off x="6341940" y="2541600"/>
                <a:ext cx="337320" cy="217800"/>
              </p14:xfrm>
            </p:contentPart>
          </mc:Choice>
          <mc:Fallback xmlns="">
            <p:pic>
              <p:nvPicPr>
                <p:cNvPr id="29" name="筆跡 28">
                  <a:extLst>
                    <a:ext uri="{FF2B5EF4-FFF2-40B4-BE49-F238E27FC236}">
                      <a16:creationId xmlns:a16="http://schemas.microsoft.com/office/drawing/2014/main" id="{8484B101-9A3E-F613-CBC2-325FB1B448E6}"/>
                    </a:ext>
                  </a:extLst>
                </p:cNvPr>
                <p:cNvPicPr/>
                <p:nvPr/>
              </p:nvPicPr>
              <p:blipFill>
                <a:blip r:embed="rId184"/>
                <a:stretch>
                  <a:fillRect/>
                </a:stretch>
              </p:blipFill>
              <p:spPr>
                <a:xfrm>
                  <a:off x="6335820" y="2535480"/>
                  <a:ext cx="349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8" name="筆跡 107">
                  <a:extLst>
                    <a:ext uri="{FF2B5EF4-FFF2-40B4-BE49-F238E27FC236}">
                      <a16:creationId xmlns:a16="http://schemas.microsoft.com/office/drawing/2014/main" id="{B2AC9980-5FC6-6662-DA7C-56083B17E184}"/>
                    </a:ext>
                  </a:extLst>
                </p14:cNvPr>
                <p14:cNvContentPartPr/>
                <p14:nvPr/>
              </p14:nvContentPartPr>
              <p14:xfrm>
                <a:off x="6303060" y="774000"/>
                <a:ext cx="173880" cy="1788120"/>
              </p14:xfrm>
            </p:contentPart>
          </mc:Choice>
          <mc:Fallback xmlns="">
            <p:pic>
              <p:nvPicPr>
                <p:cNvPr id="108" name="筆跡 107">
                  <a:extLst>
                    <a:ext uri="{FF2B5EF4-FFF2-40B4-BE49-F238E27FC236}">
                      <a16:creationId xmlns:a16="http://schemas.microsoft.com/office/drawing/2014/main" id="{B2AC9980-5FC6-6662-DA7C-56083B17E184}"/>
                    </a:ext>
                  </a:extLst>
                </p:cNvPr>
                <p:cNvPicPr/>
                <p:nvPr/>
              </p:nvPicPr>
              <p:blipFill>
                <a:blip r:embed="rId186"/>
                <a:stretch>
                  <a:fillRect/>
                </a:stretch>
              </p:blipFill>
              <p:spPr>
                <a:xfrm>
                  <a:off x="6296940" y="767880"/>
                  <a:ext cx="186120" cy="1800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9" name="筆跡 108">
                  <a:extLst>
                    <a:ext uri="{FF2B5EF4-FFF2-40B4-BE49-F238E27FC236}">
                      <a16:creationId xmlns:a16="http://schemas.microsoft.com/office/drawing/2014/main" id="{01759E95-ED51-F9A0-EBA1-20F023B8596B}"/>
                    </a:ext>
                  </a:extLst>
                </p14:cNvPr>
                <p14:cNvContentPartPr/>
                <p14:nvPr/>
              </p14:nvContentPartPr>
              <p14:xfrm>
                <a:off x="6390900" y="771120"/>
                <a:ext cx="195480" cy="109080"/>
              </p14:xfrm>
            </p:contentPart>
          </mc:Choice>
          <mc:Fallback xmlns="">
            <p:pic>
              <p:nvPicPr>
                <p:cNvPr id="109" name="筆跡 108">
                  <a:extLst>
                    <a:ext uri="{FF2B5EF4-FFF2-40B4-BE49-F238E27FC236}">
                      <a16:creationId xmlns:a16="http://schemas.microsoft.com/office/drawing/2014/main" id="{01759E95-ED51-F9A0-EBA1-20F023B8596B}"/>
                    </a:ext>
                  </a:extLst>
                </p:cNvPr>
                <p:cNvPicPr/>
                <p:nvPr/>
              </p:nvPicPr>
              <p:blipFill>
                <a:blip r:embed="rId188"/>
                <a:stretch>
                  <a:fillRect/>
                </a:stretch>
              </p:blipFill>
              <p:spPr>
                <a:xfrm>
                  <a:off x="6384780" y="765000"/>
                  <a:ext cx="207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0" name="筆跡 109">
                  <a:extLst>
                    <a:ext uri="{FF2B5EF4-FFF2-40B4-BE49-F238E27FC236}">
                      <a16:creationId xmlns:a16="http://schemas.microsoft.com/office/drawing/2014/main" id="{C4D988B8-4BAD-B5C0-02D7-15C47F6F1E19}"/>
                    </a:ext>
                  </a:extLst>
                </p14:cNvPr>
                <p14:cNvContentPartPr/>
                <p14:nvPr/>
              </p14:nvContentPartPr>
              <p14:xfrm>
                <a:off x="6100020" y="462240"/>
                <a:ext cx="62640" cy="150480"/>
              </p14:xfrm>
            </p:contentPart>
          </mc:Choice>
          <mc:Fallback xmlns="">
            <p:pic>
              <p:nvPicPr>
                <p:cNvPr id="110" name="筆跡 109">
                  <a:extLst>
                    <a:ext uri="{FF2B5EF4-FFF2-40B4-BE49-F238E27FC236}">
                      <a16:creationId xmlns:a16="http://schemas.microsoft.com/office/drawing/2014/main" id="{C4D988B8-4BAD-B5C0-02D7-15C47F6F1E19}"/>
                    </a:ext>
                  </a:extLst>
                </p:cNvPr>
                <p:cNvPicPr/>
                <p:nvPr/>
              </p:nvPicPr>
              <p:blipFill>
                <a:blip r:embed="rId190"/>
                <a:stretch>
                  <a:fillRect/>
                </a:stretch>
              </p:blipFill>
              <p:spPr>
                <a:xfrm>
                  <a:off x="6093900" y="456120"/>
                  <a:ext cx="74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1" name="筆跡 110">
                  <a:extLst>
                    <a:ext uri="{FF2B5EF4-FFF2-40B4-BE49-F238E27FC236}">
                      <a16:creationId xmlns:a16="http://schemas.microsoft.com/office/drawing/2014/main" id="{D3E62F9B-BAA1-5BDC-AF59-4E31CBE78DB5}"/>
                    </a:ext>
                  </a:extLst>
                </p14:cNvPr>
                <p14:cNvContentPartPr/>
                <p14:nvPr/>
              </p14:nvContentPartPr>
              <p14:xfrm>
                <a:off x="6172020" y="437400"/>
                <a:ext cx="135360" cy="199800"/>
              </p14:xfrm>
            </p:contentPart>
          </mc:Choice>
          <mc:Fallback xmlns="">
            <p:pic>
              <p:nvPicPr>
                <p:cNvPr id="111" name="筆跡 110">
                  <a:extLst>
                    <a:ext uri="{FF2B5EF4-FFF2-40B4-BE49-F238E27FC236}">
                      <a16:creationId xmlns:a16="http://schemas.microsoft.com/office/drawing/2014/main" id="{D3E62F9B-BAA1-5BDC-AF59-4E31CBE78DB5}"/>
                    </a:ext>
                  </a:extLst>
                </p:cNvPr>
                <p:cNvPicPr/>
                <p:nvPr/>
              </p:nvPicPr>
              <p:blipFill>
                <a:blip r:embed="rId192"/>
                <a:stretch>
                  <a:fillRect/>
                </a:stretch>
              </p:blipFill>
              <p:spPr>
                <a:xfrm>
                  <a:off x="6165900" y="431280"/>
                  <a:ext cx="147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2" name="筆跡 111">
                  <a:extLst>
                    <a:ext uri="{FF2B5EF4-FFF2-40B4-BE49-F238E27FC236}">
                      <a16:creationId xmlns:a16="http://schemas.microsoft.com/office/drawing/2014/main" id="{A12D63AA-2159-4212-894D-6F54D4B4A00A}"/>
                    </a:ext>
                  </a:extLst>
                </p14:cNvPr>
                <p14:cNvContentPartPr/>
                <p14:nvPr/>
              </p14:nvContentPartPr>
              <p14:xfrm>
                <a:off x="6400620" y="447120"/>
                <a:ext cx="217800" cy="258480"/>
              </p14:xfrm>
            </p:contentPart>
          </mc:Choice>
          <mc:Fallback xmlns="">
            <p:pic>
              <p:nvPicPr>
                <p:cNvPr id="112" name="筆跡 111">
                  <a:extLst>
                    <a:ext uri="{FF2B5EF4-FFF2-40B4-BE49-F238E27FC236}">
                      <a16:creationId xmlns:a16="http://schemas.microsoft.com/office/drawing/2014/main" id="{A12D63AA-2159-4212-894D-6F54D4B4A00A}"/>
                    </a:ext>
                  </a:extLst>
                </p:cNvPr>
                <p:cNvPicPr/>
                <p:nvPr/>
              </p:nvPicPr>
              <p:blipFill>
                <a:blip r:embed="rId194"/>
                <a:stretch>
                  <a:fillRect/>
                </a:stretch>
              </p:blipFill>
              <p:spPr>
                <a:xfrm>
                  <a:off x="6394500" y="441000"/>
                  <a:ext cx="230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 name="筆跡 112">
                  <a:extLst>
                    <a:ext uri="{FF2B5EF4-FFF2-40B4-BE49-F238E27FC236}">
                      <a16:creationId xmlns:a16="http://schemas.microsoft.com/office/drawing/2014/main" id="{C5E7C683-687E-DDBD-8D80-826631590DA7}"/>
                    </a:ext>
                  </a:extLst>
                </p14:cNvPr>
                <p14:cNvContentPartPr/>
                <p14:nvPr/>
              </p14:nvContentPartPr>
              <p14:xfrm>
                <a:off x="6581340" y="361440"/>
                <a:ext cx="17640" cy="96480"/>
              </p14:xfrm>
            </p:contentPart>
          </mc:Choice>
          <mc:Fallback xmlns="">
            <p:pic>
              <p:nvPicPr>
                <p:cNvPr id="113" name="筆跡 112">
                  <a:extLst>
                    <a:ext uri="{FF2B5EF4-FFF2-40B4-BE49-F238E27FC236}">
                      <a16:creationId xmlns:a16="http://schemas.microsoft.com/office/drawing/2014/main" id="{C5E7C683-687E-DDBD-8D80-826631590DA7}"/>
                    </a:ext>
                  </a:extLst>
                </p:cNvPr>
                <p:cNvPicPr/>
                <p:nvPr/>
              </p:nvPicPr>
              <p:blipFill>
                <a:blip r:embed="rId196"/>
                <a:stretch>
                  <a:fillRect/>
                </a:stretch>
              </p:blipFill>
              <p:spPr>
                <a:xfrm>
                  <a:off x="6575220" y="355320"/>
                  <a:ext cx="29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4" name="筆跡 113">
                  <a:extLst>
                    <a:ext uri="{FF2B5EF4-FFF2-40B4-BE49-F238E27FC236}">
                      <a16:creationId xmlns:a16="http://schemas.microsoft.com/office/drawing/2014/main" id="{A70E643B-5433-56CD-0429-87183A3C9518}"/>
                    </a:ext>
                  </a:extLst>
                </p14:cNvPr>
                <p14:cNvContentPartPr/>
                <p14:nvPr/>
              </p14:nvContentPartPr>
              <p14:xfrm>
                <a:off x="6629220" y="418680"/>
                <a:ext cx="259560" cy="357840"/>
              </p14:xfrm>
            </p:contentPart>
          </mc:Choice>
          <mc:Fallback xmlns="">
            <p:pic>
              <p:nvPicPr>
                <p:cNvPr id="114" name="筆跡 113">
                  <a:extLst>
                    <a:ext uri="{FF2B5EF4-FFF2-40B4-BE49-F238E27FC236}">
                      <a16:creationId xmlns:a16="http://schemas.microsoft.com/office/drawing/2014/main" id="{A70E643B-5433-56CD-0429-87183A3C9518}"/>
                    </a:ext>
                  </a:extLst>
                </p:cNvPr>
                <p:cNvPicPr/>
                <p:nvPr/>
              </p:nvPicPr>
              <p:blipFill>
                <a:blip r:embed="rId198"/>
                <a:stretch>
                  <a:fillRect/>
                </a:stretch>
              </p:blipFill>
              <p:spPr>
                <a:xfrm>
                  <a:off x="6623100" y="412560"/>
                  <a:ext cx="271800" cy="370080"/>
                </a:xfrm>
                <a:prstGeom prst="rect">
                  <a:avLst/>
                </a:prstGeom>
              </p:spPr>
            </p:pic>
          </mc:Fallback>
        </mc:AlternateContent>
      </p:grpSp>
      <p:grpSp>
        <p:nvGrpSpPr>
          <p:cNvPr id="122" name="群組 121">
            <a:extLst>
              <a:ext uri="{FF2B5EF4-FFF2-40B4-BE49-F238E27FC236}">
                <a16:creationId xmlns:a16="http://schemas.microsoft.com/office/drawing/2014/main" id="{62C4A04D-3036-01CD-078E-DCA09EB5C573}"/>
              </a:ext>
            </a:extLst>
          </p:cNvPr>
          <p:cNvGrpSpPr/>
          <p:nvPr/>
        </p:nvGrpSpPr>
        <p:grpSpPr>
          <a:xfrm>
            <a:off x="4617540" y="6560580"/>
            <a:ext cx="360" cy="360"/>
            <a:chOff x="4617540" y="6560580"/>
            <a:chExt cx="360" cy="360"/>
          </a:xfrm>
        </p:grpSpPr>
        <mc:AlternateContent xmlns:mc="http://schemas.openxmlformats.org/markup-compatibility/2006" xmlns:p14="http://schemas.microsoft.com/office/powerpoint/2010/main">
          <mc:Choice Requires="p14">
            <p:contentPart p14:bwMode="auto" r:id="rId199">
              <p14:nvContentPartPr>
                <p14:cNvPr id="117" name="筆跡 116">
                  <a:extLst>
                    <a:ext uri="{FF2B5EF4-FFF2-40B4-BE49-F238E27FC236}">
                      <a16:creationId xmlns:a16="http://schemas.microsoft.com/office/drawing/2014/main" id="{04B7A725-0FAD-30B6-32FA-7FA537FE1648}"/>
                    </a:ext>
                  </a:extLst>
                </p14:cNvPr>
                <p14:cNvContentPartPr/>
                <p14:nvPr/>
              </p14:nvContentPartPr>
              <p14:xfrm>
                <a:off x="4617540" y="6560580"/>
                <a:ext cx="360" cy="360"/>
              </p14:xfrm>
            </p:contentPart>
          </mc:Choice>
          <mc:Fallback xmlns="">
            <p:pic>
              <p:nvPicPr>
                <p:cNvPr id="117" name="筆跡 116">
                  <a:extLst>
                    <a:ext uri="{FF2B5EF4-FFF2-40B4-BE49-F238E27FC236}">
                      <a16:creationId xmlns:a16="http://schemas.microsoft.com/office/drawing/2014/main" id="{04B7A725-0FAD-30B6-32FA-7FA537FE1648}"/>
                    </a:ext>
                  </a:extLst>
                </p:cNvPr>
                <p:cNvPicPr/>
                <p:nvPr/>
              </p:nvPicPr>
              <p:blipFill>
                <a:blip r:embed="rId200"/>
                <a:stretch>
                  <a:fillRect/>
                </a:stretch>
              </p:blipFill>
              <p:spPr>
                <a:xfrm>
                  <a:off x="4611420" y="65544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8" name="筆跡 117">
                  <a:extLst>
                    <a:ext uri="{FF2B5EF4-FFF2-40B4-BE49-F238E27FC236}">
                      <a16:creationId xmlns:a16="http://schemas.microsoft.com/office/drawing/2014/main" id="{33685C91-AF31-EA80-BB9E-51C75E937F65}"/>
                    </a:ext>
                  </a:extLst>
                </p14:cNvPr>
                <p14:cNvContentPartPr/>
                <p14:nvPr/>
              </p14:nvContentPartPr>
              <p14:xfrm>
                <a:off x="4617540" y="6560580"/>
                <a:ext cx="360" cy="360"/>
              </p14:xfrm>
            </p:contentPart>
          </mc:Choice>
          <mc:Fallback xmlns="">
            <p:pic>
              <p:nvPicPr>
                <p:cNvPr id="118" name="筆跡 117">
                  <a:extLst>
                    <a:ext uri="{FF2B5EF4-FFF2-40B4-BE49-F238E27FC236}">
                      <a16:creationId xmlns:a16="http://schemas.microsoft.com/office/drawing/2014/main" id="{33685C91-AF31-EA80-BB9E-51C75E937F65}"/>
                    </a:ext>
                  </a:extLst>
                </p:cNvPr>
                <p:cNvPicPr/>
                <p:nvPr/>
              </p:nvPicPr>
              <p:blipFill>
                <a:blip r:embed="rId200"/>
                <a:stretch>
                  <a:fillRect/>
                </a:stretch>
              </p:blipFill>
              <p:spPr>
                <a:xfrm>
                  <a:off x="4611420" y="6554460"/>
                  <a:ext cx="12600" cy="12600"/>
                </a:xfrm>
                <a:prstGeom prst="rect">
                  <a:avLst/>
                </a:prstGeom>
              </p:spPr>
            </p:pic>
          </mc:Fallback>
        </mc:AlternateContent>
      </p:grpSp>
      <p:grpSp>
        <p:nvGrpSpPr>
          <p:cNvPr id="121" name="群組 120">
            <a:extLst>
              <a:ext uri="{FF2B5EF4-FFF2-40B4-BE49-F238E27FC236}">
                <a16:creationId xmlns:a16="http://schemas.microsoft.com/office/drawing/2014/main" id="{E966018F-C88A-7CF8-F604-870AF6E61992}"/>
              </a:ext>
            </a:extLst>
          </p:cNvPr>
          <p:cNvGrpSpPr/>
          <p:nvPr/>
        </p:nvGrpSpPr>
        <p:grpSpPr>
          <a:xfrm>
            <a:off x="3284100" y="6454020"/>
            <a:ext cx="360" cy="360"/>
            <a:chOff x="3284100" y="6454020"/>
            <a:chExt cx="360" cy="360"/>
          </a:xfrm>
        </p:grpSpPr>
        <mc:AlternateContent xmlns:mc="http://schemas.openxmlformats.org/markup-compatibility/2006" xmlns:p14="http://schemas.microsoft.com/office/powerpoint/2010/main">
          <mc:Choice Requires="p14">
            <p:contentPart p14:bwMode="auto" r:id="rId202">
              <p14:nvContentPartPr>
                <p14:cNvPr id="119" name="筆跡 118">
                  <a:extLst>
                    <a:ext uri="{FF2B5EF4-FFF2-40B4-BE49-F238E27FC236}">
                      <a16:creationId xmlns:a16="http://schemas.microsoft.com/office/drawing/2014/main" id="{24CD41A7-5F04-1114-3831-F43966511FE0}"/>
                    </a:ext>
                  </a:extLst>
                </p14:cNvPr>
                <p14:cNvContentPartPr/>
                <p14:nvPr/>
              </p14:nvContentPartPr>
              <p14:xfrm>
                <a:off x="3284100" y="6454020"/>
                <a:ext cx="360" cy="360"/>
              </p14:xfrm>
            </p:contentPart>
          </mc:Choice>
          <mc:Fallback xmlns="">
            <p:pic>
              <p:nvPicPr>
                <p:cNvPr id="119" name="筆跡 118">
                  <a:extLst>
                    <a:ext uri="{FF2B5EF4-FFF2-40B4-BE49-F238E27FC236}">
                      <a16:creationId xmlns:a16="http://schemas.microsoft.com/office/drawing/2014/main" id="{24CD41A7-5F04-1114-3831-F43966511FE0}"/>
                    </a:ext>
                  </a:extLst>
                </p:cNvPr>
                <p:cNvPicPr/>
                <p:nvPr/>
              </p:nvPicPr>
              <p:blipFill>
                <a:blip r:embed="rId200"/>
                <a:stretch>
                  <a:fillRect/>
                </a:stretch>
              </p:blipFill>
              <p:spPr>
                <a:xfrm>
                  <a:off x="3277980" y="64479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筆跡 119">
                  <a:extLst>
                    <a:ext uri="{FF2B5EF4-FFF2-40B4-BE49-F238E27FC236}">
                      <a16:creationId xmlns:a16="http://schemas.microsoft.com/office/drawing/2014/main" id="{B81C0835-E942-8D83-7B0F-0F61A3885E9C}"/>
                    </a:ext>
                  </a:extLst>
                </p14:cNvPr>
                <p14:cNvContentPartPr/>
                <p14:nvPr/>
              </p14:nvContentPartPr>
              <p14:xfrm>
                <a:off x="3284100" y="6454020"/>
                <a:ext cx="360" cy="360"/>
              </p14:xfrm>
            </p:contentPart>
          </mc:Choice>
          <mc:Fallback xmlns="">
            <p:pic>
              <p:nvPicPr>
                <p:cNvPr id="120" name="筆跡 119">
                  <a:extLst>
                    <a:ext uri="{FF2B5EF4-FFF2-40B4-BE49-F238E27FC236}">
                      <a16:creationId xmlns:a16="http://schemas.microsoft.com/office/drawing/2014/main" id="{B81C0835-E942-8D83-7B0F-0F61A3885E9C}"/>
                    </a:ext>
                  </a:extLst>
                </p:cNvPr>
                <p:cNvPicPr/>
                <p:nvPr/>
              </p:nvPicPr>
              <p:blipFill>
                <a:blip r:embed="rId200"/>
                <a:stretch>
                  <a:fillRect/>
                </a:stretch>
              </p:blipFill>
              <p:spPr>
                <a:xfrm>
                  <a:off x="3277980" y="6447900"/>
                  <a:ext cx="12600" cy="12600"/>
                </a:xfrm>
                <a:prstGeom prst="rect">
                  <a:avLst/>
                </a:prstGeom>
              </p:spPr>
            </p:pic>
          </mc:Fallback>
        </mc:AlternateContent>
      </p:grpSp>
      <p:grpSp>
        <p:nvGrpSpPr>
          <p:cNvPr id="156" name="群組 155">
            <a:extLst>
              <a:ext uri="{FF2B5EF4-FFF2-40B4-BE49-F238E27FC236}">
                <a16:creationId xmlns:a16="http://schemas.microsoft.com/office/drawing/2014/main" id="{0F26D313-852A-279A-7FBC-D09E072BE5A7}"/>
              </a:ext>
            </a:extLst>
          </p:cNvPr>
          <p:cNvGrpSpPr/>
          <p:nvPr/>
        </p:nvGrpSpPr>
        <p:grpSpPr>
          <a:xfrm>
            <a:off x="10140420" y="4259460"/>
            <a:ext cx="1100880" cy="731880"/>
            <a:chOff x="10140420" y="4259460"/>
            <a:chExt cx="1100880" cy="731880"/>
          </a:xfrm>
        </p:grpSpPr>
        <mc:AlternateContent xmlns:mc="http://schemas.openxmlformats.org/markup-compatibility/2006" xmlns:p14="http://schemas.microsoft.com/office/powerpoint/2010/main">
          <mc:Choice Requires="p14">
            <p:contentPart p14:bwMode="auto" r:id="rId204">
              <p14:nvContentPartPr>
                <p14:cNvPr id="123" name="筆跡 122">
                  <a:extLst>
                    <a:ext uri="{FF2B5EF4-FFF2-40B4-BE49-F238E27FC236}">
                      <a16:creationId xmlns:a16="http://schemas.microsoft.com/office/drawing/2014/main" id="{D818EB6D-61DA-11B2-01A0-DA2EA6D2A393}"/>
                    </a:ext>
                  </a:extLst>
                </p14:cNvPr>
                <p14:cNvContentPartPr/>
                <p14:nvPr/>
              </p14:nvContentPartPr>
              <p14:xfrm>
                <a:off x="10268580" y="4829340"/>
                <a:ext cx="67320" cy="137880"/>
              </p14:xfrm>
            </p:contentPart>
          </mc:Choice>
          <mc:Fallback xmlns="">
            <p:pic>
              <p:nvPicPr>
                <p:cNvPr id="123" name="筆跡 122">
                  <a:extLst>
                    <a:ext uri="{FF2B5EF4-FFF2-40B4-BE49-F238E27FC236}">
                      <a16:creationId xmlns:a16="http://schemas.microsoft.com/office/drawing/2014/main" id="{D818EB6D-61DA-11B2-01A0-DA2EA6D2A393}"/>
                    </a:ext>
                  </a:extLst>
                </p:cNvPr>
                <p:cNvPicPr/>
                <p:nvPr/>
              </p:nvPicPr>
              <p:blipFill>
                <a:blip r:embed="rId205"/>
                <a:stretch>
                  <a:fillRect/>
                </a:stretch>
              </p:blipFill>
              <p:spPr>
                <a:xfrm>
                  <a:off x="10262460" y="4823220"/>
                  <a:ext cx="79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筆跡 123">
                  <a:extLst>
                    <a:ext uri="{FF2B5EF4-FFF2-40B4-BE49-F238E27FC236}">
                      <a16:creationId xmlns:a16="http://schemas.microsoft.com/office/drawing/2014/main" id="{BCF4E9A8-F9DB-CC16-E8B2-9337713E58CD}"/>
                    </a:ext>
                  </a:extLst>
                </p14:cNvPr>
                <p14:cNvContentPartPr/>
                <p14:nvPr/>
              </p14:nvContentPartPr>
              <p14:xfrm>
                <a:off x="10140420" y="4730700"/>
                <a:ext cx="315360" cy="260640"/>
              </p14:xfrm>
            </p:contentPart>
          </mc:Choice>
          <mc:Fallback xmlns="">
            <p:pic>
              <p:nvPicPr>
                <p:cNvPr id="124" name="筆跡 123">
                  <a:extLst>
                    <a:ext uri="{FF2B5EF4-FFF2-40B4-BE49-F238E27FC236}">
                      <a16:creationId xmlns:a16="http://schemas.microsoft.com/office/drawing/2014/main" id="{BCF4E9A8-F9DB-CC16-E8B2-9337713E58CD}"/>
                    </a:ext>
                  </a:extLst>
                </p:cNvPr>
                <p:cNvPicPr/>
                <p:nvPr/>
              </p:nvPicPr>
              <p:blipFill>
                <a:blip r:embed="rId207"/>
                <a:stretch>
                  <a:fillRect/>
                </a:stretch>
              </p:blipFill>
              <p:spPr>
                <a:xfrm>
                  <a:off x="10134300" y="4724580"/>
                  <a:ext cx="327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筆跡 124">
                  <a:extLst>
                    <a:ext uri="{FF2B5EF4-FFF2-40B4-BE49-F238E27FC236}">
                      <a16:creationId xmlns:a16="http://schemas.microsoft.com/office/drawing/2014/main" id="{685A2C01-8FAD-6F5F-667F-18C170C77B28}"/>
                    </a:ext>
                  </a:extLst>
                </p14:cNvPr>
                <p14:cNvContentPartPr/>
                <p14:nvPr/>
              </p14:nvContentPartPr>
              <p14:xfrm>
                <a:off x="10576020" y="4711260"/>
                <a:ext cx="93960" cy="28440"/>
              </p14:xfrm>
            </p:contentPart>
          </mc:Choice>
          <mc:Fallback xmlns="">
            <p:pic>
              <p:nvPicPr>
                <p:cNvPr id="125" name="筆跡 124">
                  <a:extLst>
                    <a:ext uri="{FF2B5EF4-FFF2-40B4-BE49-F238E27FC236}">
                      <a16:creationId xmlns:a16="http://schemas.microsoft.com/office/drawing/2014/main" id="{685A2C01-8FAD-6F5F-667F-18C170C77B28}"/>
                    </a:ext>
                  </a:extLst>
                </p:cNvPr>
                <p:cNvPicPr/>
                <p:nvPr/>
              </p:nvPicPr>
              <p:blipFill>
                <a:blip r:embed="rId209"/>
                <a:stretch>
                  <a:fillRect/>
                </a:stretch>
              </p:blipFill>
              <p:spPr>
                <a:xfrm>
                  <a:off x="10569900" y="4705140"/>
                  <a:ext cx="106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筆跡 125">
                  <a:extLst>
                    <a:ext uri="{FF2B5EF4-FFF2-40B4-BE49-F238E27FC236}">
                      <a16:creationId xmlns:a16="http://schemas.microsoft.com/office/drawing/2014/main" id="{BAF7E5F9-234B-059D-213D-8276B54C7C4E}"/>
                    </a:ext>
                  </a:extLst>
                </p14:cNvPr>
                <p14:cNvContentPartPr/>
                <p14:nvPr/>
              </p14:nvContentPartPr>
              <p14:xfrm>
                <a:off x="10625340" y="4724220"/>
                <a:ext cx="127440" cy="206640"/>
              </p14:xfrm>
            </p:contentPart>
          </mc:Choice>
          <mc:Fallback xmlns="">
            <p:pic>
              <p:nvPicPr>
                <p:cNvPr id="126" name="筆跡 125">
                  <a:extLst>
                    <a:ext uri="{FF2B5EF4-FFF2-40B4-BE49-F238E27FC236}">
                      <a16:creationId xmlns:a16="http://schemas.microsoft.com/office/drawing/2014/main" id="{BAF7E5F9-234B-059D-213D-8276B54C7C4E}"/>
                    </a:ext>
                  </a:extLst>
                </p:cNvPr>
                <p:cNvPicPr/>
                <p:nvPr/>
              </p:nvPicPr>
              <p:blipFill>
                <a:blip r:embed="rId211"/>
                <a:stretch>
                  <a:fillRect/>
                </a:stretch>
              </p:blipFill>
              <p:spPr>
                <a:xfrm>
                  <a:off x="10619220" y="4718100"/>
                  <a:ext cx="1396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筆跡 126">
                  <a:extLst>
                    <a:ext uri="{FF2B5EF4-FFF2-40B4-BE49-F238E27FC236}">
                      <a16:creationId xmlns:a16="http://schemas.microsoft.com/office/drawing/2014/main" id="{3995ED72-5956-83AF-52E7-271CA88EE371}"/>
                    </a:ext>
                  </a:extLst>
                </p14:cNvPr>
                <p14:cNvContentPartPr/>
                <p14:nvPr/>
              </p14:nvContentPartPr>
              <p14:xfrm>
                <a:off x="10721100" y="4907100"/>
                <a:ext cx="83160" cy="45000"/>
              </p14:xfrm>
            </p:contentPart>
          </mc:Choice>
          <mc:Fallback xmlns="">
            <p:pic>
              <p:nvPicPr>
                <p:cNvPr id="127" name="筆跡 126">
                  <a:extLst>
                    <a:ext uri="{FF2B5EF4-FFF2-40B4-BE49-F238E27FC236}">
                      <a16:creationId xmlns:a16="http://schemas.microsoft.com/office/drawing/2014/main" id="{3995ED72-5956-83AF-52E7-271CA88EE371}"/>
                    </a:ext>
                  </a:extLst>
                </p:cNvPr>
                <p:cNvPicPr/>
                <p:nvPr/>
              </p:nvPicPr>
              <p:blipFill>
                <a:blip r:embed="rId213"/>
                <a:stretch>
                  <a:fillRect/>
                </a:stretch>
              </p:blipFill>
              <p:spPr>
                <a:xfrm>
                  <a:off x="10714980" y="4900980"/>
                  <a:ext cx="95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筆跡 127">
                  <a:extLst>
                    <a:ext uri="{FF2B5EF4-FFF2-40B4-BE49-F238E27FC236}">
                      <a16:creationId xmlns:a16="http://schemas.microsoft.com/office/drawing/2014/main" id="{E0103E9B-64F0-8EAF-D656-CDAD00F6A708}"/>
                    </a:ext>
                  </a:extLst>
                </p14:cNvPr>
                <p14:cNvContentPartPr/>
                <p14:nvPr/>
              </p14:nvContentPartPr>
              <p14:xfrm>
                <a:off x="10873380" y="4687140"/>
                <a:ext cx="54360" cy="83160"/>
              </p14:xfrm>
            </p:contentPart>
          </mc:Choice>
          <mc:Fallback xmlns="">
            <p:pic>
              <p:nvPicPr>
                <p:cNvPr id="128" name="筆跡 127">
                  <a:extLst>
                    <a:ext uri="{FF2B5EF4-FFF2-40B4-BE49-F238E27FC236}">
                      <a16:creationId xmlns:a16="http://schemas.microsoft.com/office/drawing/2014/main" id="{E0103E9B-64F0-8EAF-D656-CDAD00F6A708}"/>
                    </a:ext>
                  </a:extLst>
                </p:cNvPr>
                <p:cNvPicPr/>
                <p:nvPr/>
              </p:nvPicPr>
              <p:blipFill>
                <a:blip r:embed="rId215"/>
                <a:stretch>
                  <a:fillRect/>
                </a:stretch>
              </p:blipFill>
              <p:spPr>
                <a:xfrm>
                  <a:off x="10867260" y="4681020"/>
                  <a:ext cx="66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筆跡 128">
                  <a:extLst>
                    <a:ext uri="{FF2B5EF4-FFF2-40B4-BE49-F238E27FC236}">
                      <a16:creationId xmlns:a16="http://schemas.microsoft.com/office/drawing/2014/main" id="{F9B63EAC-C0A3-BFFB-EA14-35F65B099B0D}"/>
                    </a:ext>
                  </a:extLst>
                </p14:cNvPr>
                <p14:cNvContentPartPr/>
                <p14:nvPr/>
              </p14:nvContentPartPr>
              <p14:xfrm>
                <a:off x="10906860" y="4647900"/>
                <a:ext cx="20520" cy="325440"/>
              </p14:xfrm>
            </p:contentPart>
          </mc:Choice>
          <mc:Fallback xmlns="">
            <p:pic>
              <p:nvPicPr>
                <p:cNvPr id="129" name="筆跡 128">
                  <a:extLst>
                    <a:ext uri="{FF2B5EF4-FFF2-40B4-BE49-F238E27FC236}">
                      <a16:creationId xmlns:a16="http://schemas.microsoft.com/office/drawing/2014/main" id="{F9B63EAC-C0A3-BFFB-EA14-35F65B099B0D}"/>
                    </a:ext>
                  </a:extLst>
                </p:cNvPr>
                <p:cNvPicPr/>
                <p:nvPr/>
              </p:nvPicPr>
              <p:blipFill>
                <a:blip r:embed="rId217"/>
                <a:stretch>
                  <a:fillRect/>
                </a:stretch>
              </p:blipFill>
              <p:spPr>
                <a:xfrm>
                  <a:off x="10900740" y="4641780"/>
                  <a:ext cx="32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筆跡 129">
                  <a:extLst>
                    <a:ext uri="{FF2B5EF4-FFF2-40B4-BE49-F238E27FC236}">
                      <a16:creationId xmlns:a16="http://schemas.microsoft.com/office/drawing/2014/main" id="{2AAFE8A0-D451-3E16-84F7-2CA5D7FF4BE5}"/>
                    </a:ext>
                  </a:extLst>
                </p14:cNvPr>
                <p14:cNvContentPartPr/>
                <p14:nvPr/>
              </p14:nvContentPartPr>
              <p14:xfrm>
                <a:off x="10865820" y="4806300"/>
                <a:ext cx="124920" cy="86040"/>
              </p14:xfrm>
            </p:contentPart>
          </mc:Choice>
          <mc:Fallback xmlns="">
            <p:pic>
              <p:nvPicPr>
                <p:cNvPr id="130" name="筆跡 129">
                  <a:extLst>
                    <a:ext uri="{FF2B5EF4-FFF2-40B4-BE49-F238E27FC236}">
                      <a16:creationId xmlns:a16="http://schemas.microsoft.com/office/drawing/2014/main" id="{2AAFE8A0-D451-3E16-84F7-2CA5D7FF4BE5}"/>
                    </a:ext>
                  </a:extLst>
                </p:cNvPr>
                <p:cNvPicPr/>
                <p:nvPr/>
              </p:nvPicPr>
              <p:blipFill>
                <a:blip r:embed="rId219"/>
                <a:stretch>
                  <a:fillRect/>
                </a:stretch>
              </p:blipFill>
              <p:spPr>
                <a:xfrm>
                  <a:off x="10859700" y="4800180"/>
                  <a:ext cx="137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筆跡 130">
                  <a:extLst>
                    <a:ext uri="{FF2B5EF4-FFF2-40B4-BE49-F238E27FC236}">
                      <a16:creationId xmlns:a16="http://schemas.microsoft.com/office/drawing/2014/main" id="{601C1850-2AC2-7421-5E28-03115ABAA678}"/>
                    </a:ext>
                  </a:extLst>
                </p14:cNvPr>
                <p14:cNvContentPartPr/>
                <p14:nvPr/>
              </p14:nvContentPartPr>
              <p14:xfrm>
                <a:off x="11010900" y="4627740"/>
                <a:ext cx="47520" cy="20520"/>
              </p14:xfrm>
            </p:contentPart>
          </mc:Choice>
          <mc:Fallback xmlns="">
            <p:pic>
              <p:nvPicPr>
                <p:cNvPr id="131" name="筆跡 130">
                  <a:extLst>
                    <a:ext uri="{FF2B5EF4-FFF2-40B4-BE49-F238E27FC236}">
                      <a16:creationId xmlns:a16="http://schemas.microsoft.com/office/drawing/2014/main" id="{601C1850-2AC2-7421-5E28-03115ABAA678}"/>
                    </a:ext>
                  </a:extLst>
                </p:cNvPr>
                <p:cNvPicPr/>
                <p:nvPr/>
              </p:nvPicPr>
              <p:blipFill>
                <a:blip r:embed="rId221"/>
                <a:stretch>
                  <a:fillRect/>
                </a:stretch>
              </p:blipFill>
              <p:spPr>
                <a:xfrm>
                  <a:off x="11004780" y="4621620"/>
                  <a:ext cx="59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筆跡 131">
                  <a:extLst>
                    <a:ext uri="{FF2B5EF4-FFF2-40B4-BE49-F238E27FC236}">
                      <a16:creationId xmlns:a16="http://schemas.microsoft.com/office/drawing/2014/main" id="{654BC412-7092-58C8-EA23-4960F1F5C555}"/>
                    </a:ext>
                  </a:extLst>
                </p14:cNvPr>
                <p14:cNvContentPartPr/>
                <p14:nvPr/>
              </p14:nvContentPartPr>
              <p14:xfrm>
                <a:off x="11017380" y="4602180"/>
                <a:ext cx="76320" cy="198360"/>
              </p14:xfrm>
            </p:contentPart>
          </mc:Choice>
          <mc:Fallback xmlns="">
            <p:pic>
              <p:nvPicPr>
                <p:cNvPr id="132" name="筆跡 131">
                  <a:extLst>
                    <a:ext uri="{FF2B5EF4-FFF2-40B4-BE49-F238E27FC236}">
                      <a16:creationId xmlns:a16="http://schemas.microsoft.com/office/drawing/2014/main" id="{654BC412-7092-58C8-EA23-4960F1F5C555}"/>
                    </a:ext>
                  </a:extLst>
                </p:cNvPr>
                <p:cNvPicPr/>
                <p:nvPr/>
              </p:nvPicPr>
              <p:blipFill>
                <a:blip r:embed="rId223"/>
                <a:stretch>
                  <a:fillRect/>
                </a:stretch>
              </p:blipFill>
              <p:spPr>
                <a:xfrm>
                  <a:off x="11011260" y="4596060"/>
                  <a:ext cx="88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筆跡 132">
                  <a:extLst>
                    <a:ext uri="{FF2B5EF4-FFF2-40B4-BE49-F238E27FC236}">
                      <a16:creationId xmlns:a16="http://schemas.microsoft.com/office/drawing/2014/main" id="{1C8BAE3F-8CEA-935D-F7D4-CB7530299BE7}"/>
                    </a:ext>
                  </a:extLst>
                </p14:cNvPr>
                <p14:cNvContentPartPr/>
                <p14:nvPr/>
              </p14:nvContentPartPr>
              <p14:xfrm>
                <a:off x="11002980" y="4814220"/>
                <a:ext cx="97920" cy="108360"/>
              </p14:xfrm>
            </p:contentPart>
          </mc:Choice>
          <mc:Fallback xmlns="">
            <p:pic>
              <p:nvPicPr>
                <p:cNvPr id="133" name="筆跡 132">
                  <a:extLst>
                    <a:ext uri="{FF2B5EF4-FFF2-40B4-BE49-F238E27FC236}">
                      <a16:creationId xmlns:a16="http://schemas.microsoft.com/office/drawing/2014/main" id="{1C8BAE3F-8CEA-935D-F7D4-CB7530299BE7}"/>
                    </a:ext>
                  </a:extLst>
                </p:cNvPr>
                <p:cNvPicPr/>
                <p:nvPr/>
              </p:nvPicPr>
              <p:blipFill>
                <a:blip r:embed="rId225"/>
                <a:stretch>
                  <a:fillRect/>
                </a:stretch>
              </p:blipFill>
              <p:spPr>
                <a:xfrm>
                  <a:off x="10996860" y="4808100"/>
                  <a:ext cx="110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4" name="筆跡 133">
                  <a:extLst>
                    <a:ext uri="{FF2B5EF4-FFF2-40B4-BE49-F238E27FC236}">
                      <a16:creationId xmlns:a16="http://schemas.microsoft.com/office/drawing/2014/main" id="{68B11D42-E2AA-6FD4-5995-42F26D723EB7}"/>
                    </a:ext>
                  </a:extLst>
                </p14:cNvPr>
                <p14:cNvContentPartPr/>
                <p14:nvPr/>
              </p14:nvContentPartPr>
              <p14:xfrm>
                <a:off x="11018100" y="4875060"/>
                <a:ext cx="49320" cy="9360"/>
              </p14:xfrm>
            </p:contentPart>
          </mc:Choice>
          <mc:Fallback xmlns="">
            <p:pic>
              <p:nvPicPr>
                <p:cNvPr id="134" name="筆跡 133">
                  <a:extLst>
                    <a:ext uri="{FF2B5EF4-FFF2-40B4-BE49-F238E27FC236}">
                      <a16:creationId xmlns:a16="http://schemas.microsoft.com/office/drawing/2014/main" id="{68B11D42-E2AA-6FD4-5995-42F26D723EB7}"/>
                    </a:ext>
                  </a:extLst>
                </p:cNvPr>
                <p:cNvPicPr/>
                <p:nvPr/>
              </p:nvPicPr>
              <p:blipFill>
                <a:blip r:embed="rId227"/>
                <a:stretch>
                  <a:fillRect/>
                </a:stretch>
              </p:blipFill>
              <p:spPr>
                <a:xfrm>
                  <a:off x="11011980" y="4868940"/>
                  <a:ext cx="61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筆跡 135">
                  <a:extLst>
                    <a:ext uri="{FF2B5EF4-FFF2-40B4-BE49-F238E27FC236}">
                      <a16:creationId xmlns:a16="http://schemas.microsoft.com/office/drawing/2014/main" id="{367FE27E-1F57-F582-B530-B1D5036DD9D3}"/>
                    </a:ext>
                  </a:extLst>
                </p14:cNvPr>
                <p14:cNvContentPartPr/>
                <p14:nvPr/>
              </p14:nvContentPartPr>
              <p14:xfrm>
                <a:off x="10780860" y="4381140"/>
                <a:ext cx="31680" cy="114480"/>
              </p14:xfrm>
            </p:contentPart>
          </mc:Choice>
          <mc:Fallback xmlns="">
            <p:pic>
              <p:nvPicPr>
                <p:cNvPr id="136" name="筆跡 135">
                  <a:extLst>
                    <a:ext uri="{FF2B5EF4-FFF2-40B4-BE49-F238E27FC236}">
                      <a16:creationId xmlns:a16="http://schemas.microsoft.com/office/drawing/2014/main" id="{367FE27E-1F57-F582-B530-B1D5036DD9D3}"/>
                    </a:ext>
                  </a:extLst>
                </p:cNvPr>
                <p:cNvPicPr/>
                <p:nvPr/>
              </p:nvPicPr>
              <p:blipFill>
                <a:blip r:embed="rId229"/>
                <a:stretch>
                  <a:fillRect/>
                </a:stretch>
              </p:blipFill>
              <p:spPr>
                <a:xfrm>
                  <a:off x="10774740" y="4375020"/>
                  <a:ext cx="43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筆跡 136">
                  <a:extLst>
                    <a:ext uri="{FF2B5EF4-FFF2-40B4-BE49-F238E27FC236}">
                      <a16:creationId xmlns:a16="http://schemas.microsoft.com/office/drawing/2014/main" id="{B80B47AA-026E-9B85-8139-9FCA597E7C8A}"/>
                    </a:ext>
                  </a:extLst>
                </p14:cNvPr>
                <p14:cNvContentPartPr/>
                <p14:nvPr/>
              </p14:nvContentPartPr>
              <p14:xfrm>
                <a:off x="10888500" y="4308060"/>
                <a:ext cx="40320" cy="35640"/>
              </p14:xfrm>
            </p:contentPart>
          </mc:Choice>
          <mc:Fallback xmlns="">
            <p:pic>
              <p:nvPicPr>
                <p:cNvPr id="137" name="筆跡 136">
                  <a:extLst>
                    <a:ext uri="{FF2B5EF4-FFF2-40B4-BE49-F238E27FC236}">
                      <a16:creationId xmlns:a16="http://schemas.microsoft.com/office/drawing/2014/main" id="{B80B47AA-026E-9B85-8139-9FCA597E7C8A}"/>
                    </a:ext>
                  </a:extLst>
                </p:cNvPr>
                <p:cNvPicPr/>
                <p:nvPr/>
              </p:nvPicPr>
              <p:blipFill>
                <a:blip r:embed="rId231"/>
                <a:stretch>
                  <a:fillRect/>
                </a:stretch>
              </p:blipFill>
              <p:spPr>
                <a:xfrm>
                  <a:off x="10882380" y="4301940"/>
                  <a:ext cx="52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筆跡 137">
                  <a:extLst>
                    <a:ext uri="{FF2B5EF4-FFF2-40B4-BE49-F238E27FC236}">
                      <a16:creationId xmlns:a16="http://schemas.microsoft.com/office/drawing/2014/main" id="{7C7BD3BA-77E1-AB9C-C6FC-C2F58891A572}"/>
                    </a:ext>
                  </a:extLst>
                </p14:cNvPr>
                <p14:cNvContentPartPr/>
                <p14:nvPr/>
              </p14:nvContentPartPr>
              <p14:xfrm>
                <a:off x="10880940" y="4259460"/>
                <a:ext cx="8280" cy="91080"/>
              </p14:xfrm>
            </p:contentPart>
          </mc:Choice>
          <mc:Fallback xmlns="">
            <p:pic>
              <p:nvPicPr>
                <p:cNvPr id="138" name="筆跡 137">
                  <a:extLst>
                    <a:ext uri="{FF2B5EF4-FFF2-40B4-BE49-F238E27FC236}">
                      <a16:creationId xmlns:a16="http://schemas.microsoft.com/office/drawing/2014/main" id="{7C7BD3BA-77E1-AB9C-C6FC-C2F58891A572}"/>
                    </a:ext>
                  </a:extLst>
                </p:cNvPr>
                <p:cNvPicPr/>
                <p:nvPr/>
              </p:nvPicPr>
              <p:blipFill>
                <a:blip r:embed="rId233"/>
                <a:stretch>
                  <a:fillRect/>
                </a:stretch>
              </p:blipFill>
              <p:spPr>
                <a:xfrm>
                  <a:off x="10874820" y="4253340"/>
                  <a:ext cx="20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筆跡 138">
                  <a:extLst>
                    <a:ext uri="{FF2B5EF4-FFF2-40B4-BE49-F238E27FC236}">
                      <a16:creationId xmlns:a16="http://schemas.microsoft.com/office/drawing/2014/main" id="{46E70C4F-234C-7283-D490-66440E50E746}"/>
                    </a:ext>
                  </a:extLst>
                </p14:cNvPr>
                <p14:cNvContentPartPr/>
                <p14:nvPr/>
              </p14:nvContentPartPr>
              <p14:xfrm>
                <a:off x="10881300" y="4388700"/>
                <a:ext cx="125640" cy="125280"/>
              </p14:xfrm>
            </p:contentPart>
          </mc:Choice>
          <mc:Fallback xmlns="">
            <p:pic>
              <p:nvPicPr>
                <p:cNvPr id="139" name="筆跡 138">
                  <a:extLst>
                    <a:ext uri="{FF2B5EF4-FFF2-40B4-BE49-F238E27FC236}">
                      <a16:creationId xmlns:a16="http://schemas.microsoft.com/office/drawing/2014/main" id="{46E70C4F-234C-7283-D490-66440E50E746}"/>
                    </a:ext>
                  </a:extLst>
                </p:cNvPr>
                <p:cNvPicPr/>
                <p:nvPr/>
              </p:nvPicPr>
              <p:blipFill>
                <a:blip r:embed="rId235"/>
                <a:stretch>
                  <a:fillRect/>
                </a:stretch>
              </p:blipFill>
              <p:spPr>
                <a:xfrm>
                  <a:off x="10875180" y="4382580"/>
                  <a:ext cx="137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筆跡 139">
                  <a:extLst>
                    <a:ext uri="{FF2B5EF4-FFF2-40B4-BE49-F238E27FC236}">
                      <a16:creationId xmlns:a16="http://schemas.microsoft.com/office/drawing/2014/main" id="{961A4064-83AB-9480-36AA-5137C3F79C36}"/>
                    </a:ext>
                  </a:extLst>
                </p14:cNvPr>
                <p14:cNvContentPartPr/>
                <p14:nvPr/>
              </p14:nvContentPartPr>
              <p14:xfrm>
                <a:off x="11064180" y="4315260"/>
                <a:ext cx="39240" cy="74160"/>
              </p14:xfrm>
            </p:contentPart>
          </mc:Choice>
          <mc:Fallback xmlns="">
            <p:pic>
              <p:nvPicPr>
                <p:cNvPr id="140" name="筆跡 139">
                  <a:extLst>
                    <a:ext uri="{FF2B5EF4-FFF2-40B4-BE49-F238E27FC236}">
                      <a16:creationId xmlns:a16="http://schemas.microsoft.com/office/drawing/2014/main" id="{961A4064-83AB-9480-36AA-5137C3F79C36}"/>
                    </a:ext>
                  </a:extLst>
                </p:cNvPr>
                <p:cNvPicPr/>
                <p:nvPr/>
              </p:nvPicPr>
              <p:blipFill>
                <a:blip r:embed="rId237"/>
                <a:stretch>
                  <a:fillRect/>
                </a:stretch>
              </p:blipFill>
              <p:spPr>
                <a:xfrm>
                  <a:off x="11058060" y="4309140"/>
                  <a:ext cx="51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筆跡 140">
                  <a:extLst>
                    <a:ext uri="{FF2B5EF4-FFF2-40B4-BE49-F238E27FC236}">
                      <a16:creationId xmlns:a16="http://schemas.microsoft.com/office/drawing/2014/main" id="{2325A25F-22B9-D94A-37B1-EB5B5BB5C8D4}"/>
                    </a:ext>
                  </a:extLst>
                </p14:cNvPr>
                <p14:cNvContentPartPr/>
                <p14:nvPr/>
              </p14:nvContentPartPr>
              <p14:xfrm>
                <a:off x="11078580" y="4282140"/>
                <a:ext cx="8640" cy="171360"/>
              </p14:xfrm>
            </p:contentPart>
          </mc:Choice>
          <mc:Fallback xmlns="">
            <p:pic>
              <p:nvPicPr>
                <p:cNvPr id="141" name="筆跡 140">
                  <a:extLst>
                    <a:ext uri="{FF2B5EF4-FFF2-40B4-BE49-F238E27FC236}">
                      <a16:creationId xmlns:a16="http://schemas.microsoft.com/office/drawing/2014/main" id="{2325A25F-22B9-D94A-37B1-EB5B5BB5C8D4}"/>
                    </a:ext>
                  </a:extLst>
                </p:cNvPr>
                <p:cNvPicPr/>
                <p:nvPr/>
              </p:nvPicPr>
              <p:blipFill>
                <a:blip r:embed="rId239"/>
                <a:stretch>
                  <a:fillRect/>
                </a:stretch>
              </p:blipFill>
              <p:spPr>
                <a:xfrm>
                  <a:off x="11072460" y="4276020"/>
                  <a:ext cx="20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筆跡 141">
                  <a:extLst>
                    <a:ext uri="{FF2B5EF4-FFF2-40B4-BE49-F238E27FC236}">
                      <a16:creationId xmlns:a16="http://schemas.microsoft.com/office/drawing/2014/main" id="{D4222190-91E5-FFF7-DF18-36F9F0314C03}"/>
                    </a:ext>
                  </a:extLst>
                </p14:cNvPr>
                <p14:cNvContentPartPr/>
                <p14:nvPr/>
              </p14:nvContentPartPr>
              <p14:xfrm>
                <a:off x="11033580" y="4371420"/>
                <a:ext cx="111960" cy="78480"/>
              </p14:xfrm>
            </p:contentPart>
          </mc:Choice>
          <mc:Fallback xmlns="">
            <p:pic>
              <p:nvPicPr>
                <p:cNvPr id="142" name="筆跡 141">
                  <a:extLst>
                    <a:ext uri="{FF2B5EF4-FFF2-40B4-BE49-F238E27FC236}">
                      <a16:creationId xmlns:a16="http://schemas.microsoft.com/office/drawing/2014/main" id="{D4222190-91E5-FFF7-DF18-36F9F0314C03}"/>
                    </a:ext>
                  </a:extLst>
                </p:cNvPr>
                <p:cNvPicPr/>
                <p:nvPr/>
              </p:nvPicPr>
              <p:blipFill>
                <a:blip r:embed="rId241"/>
                <a:stretch>
                  <a:fillRect/>
                </a:stretch>
              </p:blipFill>
              <p:spPr>
                <a:xfrm>
                  <a:off x="11027460" y="4365300"/>
                  <a:ext cx="1242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筆跡 142">
                  <a:extLst>
                    <a:ext uri="{FF2B5EF4-FFF2-40B4-BE49-F238E27FC236}">
                      <a16:creationId xmlns:a16="http://schemas.microsoft.com/office/drawing/2014/main" id="{71A92518-EA93-D324-91E4-B9C894DBECBE}"/>
                    </a:ext>
                  </a:extLst>
                </p14:cNvPr>
                <p14:cNvContentPartPr/>
                <p14:nvPr/>
              </p14:nvContentPartPr>
              <p14:xfrm>
                <a:off x="11195220" y="4274580"/>
                <a:ext cx="6120" cy="46080"/>
              </p14:xfrm>
            </p:contentPart>
          </mc:Choice>
          <mc:Fallback xmlns="">
            <p:pic>
              <p:nvPicPr>
                <p:cNvPr id="143" name="筆跡 142">
                  <a:extLst>
                    <a:ext uri="{FF2B5EF4-FFF2-40B4-BE49-F238E27FC236}">
                      <a16:creationId xmlns:a16="http://schemas.microsoft.com/office/drawing/2014/main" id="{71A92518-EA93-D324-91E4-B9C894DBECBE}"/>
                    </a:ext>
                  </a:extLst>
                </p:cNvPr>
                <p:cNvPicPr/>
                <p:nvPr/>
              </p:nvPicPr>
              <p:blipFill>
                <a:blip r:embed="rId243"/>
                <a:stretch>
                  <a:fillRect/>
                </a:stretch>
              </p:blipFill>
              <p:spPr>
                <a:xfrm>
                  <a:off x="11189100" y="4268460"/>
                  <a:ext cx="183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筆跡 143">
                  <a:extLst>
                    <a:ext uri="{FF2B5EF4-FFF2-40B4-BE49-F238E27FC236}">
                      <a16:creationId xmlns:a16="http://schemas.microsoft.com/office/drawing/2014/main" id="{31A0634C-3A19-060F-DA47-B11BD6A83DE3}"/>
                    </a:ext>
                  </a:extLst>
                </p14:cNvPr>
                <p14:cNvContentPartPr/>
                <p14:nvPr/>
              </p14:nvContentPartPr>
              <p14:xfrm>
                <a:off x="11165700" y="4263780"/>
                <a:ext cx="75600" cy="57960"/>
              </p14:xfrm>
            </p:contentPart>
          </mc:Choice>
          <mc:Fallback xmlns="">
            <p:pic>
              <p:nvPicPr>
                <p:cNvPr id="144" name="筆跡 143">
                  <a:extLst>
                    <a:ext uri="{FF2B5EF4-FFF2-40B4-BE49-F238E27FC236}">
                      <a16:creationId xmlns:a16="http://schemas.microsoft.com/office/drawing/2014/main" id="{31A0634C-3A19-060F-DA47-B11BD6A83DE3}"/>
                    </a:ext>
                  </a:extLst>
                </p:cNvPr>
                <p:cNvPicPr/>
                <p:nvPr/>
              </p:nvPicPr>
              <p:blipFill>
                <a:blip r:embed="rId245"/>
                <a:stretch>
                  <a:fillRect/>
                </a:stretch>
              </p:blipFill>
              <p:spPr>
                <a:xfrm>
                  <a:off x="11159580" y="4257660"/>
                  <a:ext cx="87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筆跡 144">
                  <a:extLst>
                    <a:ext uri="{FF2B5EF4-FFF2-40B4-BE49-F238E27FC236}">
                      <a16:creationId xmlns:a16="http://schemas.microsoft.com/office/drawing/2014/main" id="{04123DA9-684F-929A-80DB-B8E59AC7E41A}"/>
                    </a:ext>
                  </a:extLst>
                </p14:cNvPr>
                <p14:cNvContentPartPr/>
                <p14:nvPr/>
              </p14:nvContentPartPr>
              <p14:xfrm>
                <a:off x="11152740" y="4342980"/>
                <a:ext cx="62280" cy="31320"/>
              </p14:xfrm>
            </p:contentPart>
          </mc:Choice>
          <mc:Fallback xmlns="">
            <p:pic>
              <p:nvPicPr>
                <p:cNvPr id="145" name="筆跡 144">
                  <a:extLst>
                    <a:ext uri="{FF2B5EF4-FFF2-40B4-BE49-F238E27FC236}">
                      <a16:creationId xmlns:a16="http://schemas.microsoft.com/office/drawing/2014/main" id="{04123DA9-684F-929A-80DB-B8E59AC7E41A}"/>
                    </a:ext>
                  </a:extLst>
                </p:cNvPr>
                <p:cNvPicPr/>
                <p:nvPr/>
              </p:nvPicPr>
              <p:blipFill>
                <a:blip r:embed="rId247"/>
                <a:stretch>
                  <a:fillRect/>
                </a:stretch>
              </p:blipFill>
              <p:spPr>
                <a:xfrm>
                  <a:off x="11146620" y="4336860"/>
                  <a:ext cx="74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筆跡 145">
                  <a:extLst>
                    <a:ext uri="{FF2B5EF4-FFF2-40B4-BE49-F238E27FC236}">
                      <a16:creationId xmlns:a16="http://schemas.microsoft.com/office/drawing/2014/main" id="{F20CA0DD-446A-A979-3FA1-5CC3EE9F3F93}"/>
                    </a:ext>
                  </a:extLst>
                </p14:cNvPr>
                <p14:cNvContentPartPr/>
                <p14:nvPr/>
              </p14:nvContentPartPr>
              <p14:xfrm>
                <a:off x="11140140" y="4420740"/>
                <a:ext cx="100080" cy="14040"/>
              </p14:xfrm>
            </p:contentPart>
          </mc:Choice>
          <mc:Fallback xmlns="">
            <p:pic>
              <p:nvPicPr>
                <p:cNvPr id="146" name="筆跡 145">
                  <a:extLst>
                    <a:ext uri="{FF2B5EF4-FFF2-40B4-BE49-F238E27FC236}">
                      <a16:creationId xmlns:a16="http://schemas.microsoft.com/office/drawing/2014/main" id="{F20CA0DD-446A-A979-3FA1-5CC3EE9F3F93}"/>
                    </a:ext>
                  </a:extLst>
                </p:cNvPr>
                <p:cNvPicPr/>
                <p:nvPr/>
              </p:nvPicPr>
              <p:blipFill>
                <a:blip r:embed="rId249"/>
                <a:stretch>
                  <a:fillRect/>
                </a:stretch>
              </p:blipFill>
              <p:spPr>
                <a:xfrm>
                  <a:off x="11134020" y="4414620"/>
                  <a:ext cx="112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筆跡 146">
                  <a:extLst>
                    <a:ext uri="{FF2B5EF4-FFF2-40B4-BE49-F238E27FC236}">
                      <a16:creationId xmlns:a16="http://schemas.microsoft.com/office/drawing/2014/main" id="{44453196-19E2-E420-F18F-5E8313AE599F}"/>
                    </a:ext>
                  </a:extLst>
                </p14:cNvPr>
                <p14:cNvContentPartPr/>
                <p14:nvPr/>
              </p14:nvContentPartPr>
              <p14:xfrm>
                <a:off x="11175780" y="4411740"/>
                <a:ext cx="56160" cy="209880"/>
              </p14:xfrm>
            </p:contentPart>
          </mc:Choice>
          <mc:Fallback xmlns="">
            <p:pic>
              <p:nvPicPr>
                <p:cNvPr id="147" name="筆跡 146">
                  <a:extLst>
                    <a:ext uri="{FF2B5EF4-FFF2-40B4-BE49-F238E27FC236}">
                      <a16:creationId xmlns:a16="http://schemas.microsoft.com/office/drawing/2014/main" id="{44453196-19E2-E420-F18F-5E8313AE599F}"/>
                    </a:ext>
                  </a:extLst>
                </p:cNvPr>
                <p:cNvPicPr/>
                <p:nvPr/>
              </p:nvPicPr>
              <p:blipFill>
                <a:blip r:embed="rId251"/>
                <a:stretch>
                  <a:fillRect/>
                </a:stretch>
              </p:blipFill>
              <p:spPr>
                <a:xfrm>
                  <a:off x="11169660" y="4405620"/>
                  <a:ext cx="68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筆跡 147">
                  <a:extLst>
                    <a:ext uri="{FF2B5EF4-FFF2-40B4-BE49-F238E27FC236}">
                      <a16:creationId xmlns:a16="http://schemas.microsoft.com/office/drawing/2014/main" id="{82D2E3EA-44C0-048E-78DD-4B2159A39634}"/>
                    </a:ext>
                  </a:extLst>
                </p14:cNvPr>
                <p14:cNvContentPartPr/>
                <p14:nvPr/>
              </p14:nvContentPartPr>
              <p14:xfrm>
                <a:off x="10881300" y="4282140"/>
                <a:ext cx="31680" cy="75240"/>
              </p14:xfrm>
            </p:contentPart>
          </mc:Choice>
          <mc:Fallback xmlns="">
            <p:pic>
              <p:nvPicPr>
                <p:cNvPr id="148" name="筆跡 147">
                  <a:extLst>
                    <a:ext uri="{FF2B5EF4-FFF2-40B4-BE49-F238E27FC236}">
                      <a16:creationId xmlns:a16="http://schemas.microsoft.com/office/drawing/2014/main" id="{82D2E3EA-44C0-048E-78DD-4B2159A39634}"/>
                    </a:ext>
                  </a:extLst>
                </p:cNvPr>
                <p:cNvPicPr/>
                <p:nvPr/>
              </p:nvPicPr>
              <p:blipFill>
                <a:blip r:embed="rId253"/>
                <a:stretch>
                  <a:fillRect/>
                </a:stretch>
              </p:blipFill>
              <p:spPr>
                <a:xfrm>
                  <a:off x="10875180" y="4276020"/>
                  <a:ext cx="43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筆跡 148">
                  <a:extLst>
                    <a:ext uri="{FF2B5EF4-FFF2-40B4-BE49-F238E27FC236}">
                      <a16:creationId xmlns:a16="http://schemas.microsoft.com/office/drawing/2014/main" id="{AA427A6A-821D-8860-831E-06269E362DC7}"/>
                    </a:ext>
                  </a:extLst>
                </p14:cNvPr>
                <p14:cNvContentPartPr/>
                <p14:nvPr/>
              </p14:nvContentPartPr>
              <p14:xfrm>
                <a:off x="10828020" y="4299060"/>
                <a:ext cx="214200" cy="67320"/>
              </p14:xfrm>
            </p:contentPart>
          </mc:Choice>
          <mc:Fallback xmlns="">
            <p:pic>
              <p:nvPicPr>
                <p:cNvPr id="149" name="筆跡 148">
                  <a:extLst>
                    <a:ext uri="{FF2B5EF4-FFF2-40B4-BE49-F238E27FC236}">
                      <a16:creationId xmlns:a16="http://schemas.microsoft.com/office/drawing/2014/main" id="{AA427A6A-821D-8860-831E-06269E362DC7}"/>
                    </a:ext>
                  </a:extLst>
                </p:cNvPr>
                <p:cNvPicPr/>
                <p:nvPr/>
              </p:nvPicPr>
              <p:blipFill>
                <a:blip r:embed="rId255"/>
                <a:stretch>
                  <a:fillRect/>
                </a:stretch>
              </p:blipFill>
              <p:spPr>
                <a:xfrm>
                  <a:off x="10821900" y="4292940"/>
                  <a:ext cx="226440" cy="79560"/>
                </a:xfrm>
                <a:prstGeom prst="rect">
                  <a:avLst/>
                </a:prstGeom>
              </p:spPr>
            </p:pic>
          </mc:Fallback>
        </mc:AlternateContent>
      </p:grpSp>
      <p:grpSp>
        <p:nvGrpSpPr>
          <p:cNvPr id="155" name="群組 154">
            <a:extLst>
              <a:ext uri="{FF2B5EF4-FFF2-40B4-BE49-F238E27FC236}">
                <a16:creationId xmlns:a16="http://schemas.microsoft.com/office/drawing/2014/main" id="{2F0B3D29-7AF6-8A74-A9CC-69E71FABE2D2}"/>
              </a:ext>
            </a:extLst>
          </p:cNvPr>
          <p:cNvGrpSpPr/>
          <p:nvPr/>
        </p:nvGrpSpPr>
        <p:grpSpPr>
          <a:xfrm>
            <a:off x="11391420" y="4152540"/>
            <a:ext cx="435600" cy="500400"/>
            <a:chOff x="11391420" y="4152540"/>
            <a:chExt cx="435600" cy="500400"/>
          </a:xfrm>
        </p:grpSpPr>
        <mc:AlternateContent xmlns:mc="http://schemas.openxmlformats.org/markup-compatibility/2006" xmlns:p14="http://schemas.microsoft.com/office/powerpoint/2010/main">
          <mc:Choice Requires="p14">
            <p:contentPart p14:bwMode="auto" r:id="rId256">
              <p14:nvContentPartPr>
                <p14:cNvPr id="150" name="筆跡 149">
                  <a:extLst>
                    <a:ext uri="{FF2B5EF4-FFF2-40B4-BE49-F238E27FC236}">
                      <a16:creationId xmlns:a16="http://schemas.microsoft.com/office/drawing/2014/main" id="{968ACE5C-32DF-6558-3209-D2052F89CE7B}"/>
                    </a:ext>
                  </a:extLst>
                </p14:cNvPr>
                <p14:cNvContentPartPr/>
                <p14:nvPr/>
              </p14:nvContentPartPr>
              <p14:xfrm>
                <a:off x="11391420" y="4350540"/>
                <a:ext cx="38520" cy="302400"/>
              </p14:xfrm>
            </p:contentPart>
          </mc:Choice>
          <mc:Fallback xmlns="">
            <p:pic>
              <p:nvPicPr>
                <p:cNvPr id="150" name="筆跡 149">
                  <a:extLst>
                    <a:ext uri="{FF2B5EF4-FFF2-40B4-BE49-F238E27FC236}">
                      <a16:creationId xmlns:a16="http://schemas.microsoft.com/office/drawing/2014/main" id="{968ACE5C-32DF-6558-3209-D2052F89CE7B}"/>
                    </a:ext>
                  </a:extLst>
                </p:cNvPr>
                <p:cNvPicPr/>
                <p:nvPr/>
              </p:nvPicPr>
              <p:blipFill>
                <a:blip r:embed="rId257"/>
                <a:stretch>
                  <a:fillRect/>
                </a:stretch>
              </p:blipFill>
              <p:spPr>
                <a:xfrm>
                  <a:off x="11385300" y="4344420"/>
                  <a:ext cx="50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筆跡 150">
                  <a:extLst>
                    <a:ext uri="{FF2B5EF4-FFF2-40B4-BE49-F238E27FC236}">
                      <a16:creationId xmlns:a16="http://schemas.microsoft.com/office/drawing/2014/main" id="{7D4ED4A2-3ADD-9DF4-B03A-7A24E2E3FD3D}"/>
                    </a:ext>
                  </a:extLst>
                </p14:cNvPr>
                <p14:cNvContentPartPr/>
                <p14:nvPr/>
              </p14:nvContentPartPr>
              <p14:xfrm>
                <a:off x="11414460" y="4420020"/>
                <a:ext cx="37440" cy="43560"/>
              </p14:xfrm>
            </p:contentPart>
          </mc:Choice>
          <mc:Fallback xmlns="">
            <p:pic>
              <p:nvPicPr>
                <p:cNvPr id="151" name="筆跡 150">
                  <a:extLst>
                    <a:ext uri="{FF2B5EF4-FFF2-40B4-BE49-F238E27FC236}">
                      <a16:creationId xmlns:a16="http://schemas.microsoft.com/office/drawing/2014/main" id="{7D4ED4A2-3ADD-9DF4-B03A-7A24E2E3FD3D}"/>
                    </a:ext>
                  </a:extLst>
                </p:cNvPr>
                <p:cNvPicPr/>
                <p:nvPr/>
              </p:nvPicPr>
              <p:blipFill>
                <a:blip r:embed="rId259"/>
                <a:stretch>
                  <a:fillRect/>
                </a:stretch>
              </p:blipFill>
              <p:spPr>
                <a:xfrm>
                  <a:off x="11408340" y="4413900"/>
                  <a:ext cx="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筆跡 151">
                  <a:extLst>
                    <a:ext uri="{FF2B5EF4-FFF2-40B4-BE49-F238E27FC236}">
                      <a16:creationId xmlns:a16="http://schemas.microsoft.com/office/drawing/2014/main" id="{C25708A7-2C92-4A46-999B-00A6A7DA8AF3}"/>
                    </a:ext>
                  </a:extLst>
                </p14:cNvPr>
                <p14:cNvContentPartPr/>
                <p14:nvPr/>
              </p14:nvContentPartPr>
              <p14:xfrm>
                <a:off x="11486820" y="4412820"/>
                <a:ext cx="68400" cy="55800"/>
              </p14:xfrm>
            </p:contentPart>
          </mc:Choice>
          <mc:Fallback xmlns="">
            <p:pic>
              <p:nvPicPr>
                <p:cNvPr id="152" name="筆跡 151">
                  <a:extLst>
                    <a:ext uri="{FF2B5EF4-FFF2-40B4-BE49-F238E27FC236}">
                      <a16:creationId xmlns:a16="http://schemas.microsoft.com/office/drawing/2014/main" id="{C25708A7-2C92-4A46-999B-00A6A7DA8AF3}"/>
                    </a:ext>
                  </a:extLst>
                </p:cNvPr>
                <p:cNvPicPr/>
                <p:nvPr/>
              </p:nvPicPr>
              <p:blipFill>
                <a:blip r:embed="rId261"/>
                <a:stretch>
                  <a:fillRect/>
                </a:stretch>
              </p:blipFill>
              <p:spPr>
                <a:xfrm>
                  <a:off x="11480700" y="4406700"/>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筆跡 152">
                  <a:extLst>
                    <a:ext uri="{FF2B5EF4-FFF2-40B4-BE49-F238E27FC236}">
                      <a16:creationId xmlns:a16="http://schemas.microsoft.com/office/drawing/2014/main" id="{E2BBBCF4-22C2-B94E-A64D-4443368D66AC}"/>
                    </a:ext>
                  </a:extLst>
                </p14:cNvPr>
                <p14:cNvContentPartPr/>
                <p14:nvPr/>
              </p14:nvContentPartPr>
              <p14:xfrm>
                <a:off x="11589060" y="4289700"/>
                <a:ext cx="46800" cy="150480"/>
              </p14:xfrm>
            </p:contentPart>
          </mc:Choice>
          <mc:Fallback xmlns="">
            <p:pic>
              <p:nvPicPr>
                <p:cNvPr id="153" name="筆跡 152">
                  <a:extLst>
                    <a:ext uri="{FF2B5EF4-FFF2-40B4-BE49-F238E27FC236}">
                      <a16:creationId xmlns:a16="http://schemas.microsoft.com/office/drawing/2014/main" id="{E2BBBCF4-22C2-B94E-A64D-4443368D66AC}"/>
                    </a:ext>
                  </a:extLst>
                </p:cNvPr>
                <p:cNvPicPr/>
                <p:nvPr/>
              </p:nvPicPr>
              <p:blipFill>
                <a:blip r:embed="rId263"/>
                <a:stretch>
                  <a:fillRect/>
                </a:stretch>
              </p:blipFill>
              <p:spPr>
                <a:xfrm>
                  <a:off x="11582940" y="4283580"/>
                  <a:ext cx="59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筆跡 153">
                  <a:extLst>
                    <a:ext uri="{FF2B5EF4-FFF2-40B4-BE49-F238E27FC236}">
                      <a16:creationId xmlns:a16="http://schemas.microsoft.com/office/drawing/2014/main" id="{719CD460-E341-387C-9E0D-F2AB61E4FB51}"/>
                    </a:ext>
                  </a:extLst>
                </p14:cNvPr>
                <p14:cNvContentPartPr/>
                <p14:nvPr/>
              </p14:nvContentPartPr>
              <p14:xfrm>
                <a:off x="11712900" y="4152540"/>
                <a:ext cx="114120" cy="351720"/>
              </p14:xfrm>
            </p:contentPart>
          </mc:Choice>
          <mc:Fallback xmlns="">
            <p:pic>
              <p:nvPicPr>
                <p:cNvPr id="154" name="筆跡 153">
                  <a:extLst>
                    <a:ext uri="{FF2B5EF4-FFF2-40B4-BE49-F238E27FC236}">
                      <a16:creationId xmlns:a16="http://schemas.microsoft.com/office/drawing/2014/main" id="{719CD460-E341-387C-9E0D-F2AB61E4FB51}"/>
                    </a:ext>
                  </a:extLst>
                </p:cNvPr>
                <p:cNvPicPr/>
                <p:nvPr/>
              </p:nvPicPr>
              <p:blipFill>
                <a:blip r:embed="rId265"/>
                <a:stretch>
                  <a:fillRect/>
                </a:stretch>
              </p:blipFill>
              <p:spPr>
                <a:xfrm>
                  <a:off x="11706780" y="4146420"/>
                  <a:ext cx="126360" cy="363960"/>
                </a:xfrm>
                <a:prstGeom prst="rect">
                  <a:avLst/>
                </a:prstGeom>
              </p:spPr>
            </p:pic>
          </mc:Fallback>
        </mc:AlternateContent>
      </p:grpSp>
    </p:spTree>
    <p:extLst>
      <p:ext uri="{BB962C8B-B14F-4D97-AF65-F5344CB8AC3E}">
        <p14:creationId xmlns:p14="http://schemas.microsoft.com/office/powerpoint/2010/main" val="1811121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681D-D27B-713D-6B27-AE1A9C0F684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7852FA08-8B89-3284-9FF3-B2A1B66516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83D53B-5844-200B-DA4A-C1F82D656CB1}"/>
              </a:ext>
            </a:extLst>
          </p:cNvPr>
          <p:cNvGrpSpPr/>
          <p:nvPr/>
        </p:nvGrpSpPr>
        <p:grpSpPr>
          <a:xfrm>
            <a:off x="568443" y="319365"/>
            <a:ext cx="4275198" cy="400110"/>
            <a:chOff x="568442" y="319364"/>
            <a:chExt cx="4275198" cy="400111"/>
          </a:xfrm>
        </p:grpSpPr>
        <p:sp>
          <p:nvSpPr>
            <p:cNvPr id="55" name="文本框 23">
              <a:extLst>
                <a:ext uri="{FF2B5EF4-FFF2-40B4-BE49-F238E27FC236}">
                  <a16:creationId xmlns:a16="http://schemas.microsoft.com/office/drawing/2014/main" id="{72F6A3DC-E81C-3A5C-57F3-AEAFF1C81D2E}"/>
                </a:ext>
              </a:extLst>
            </p:cNvPr>
            <p:cNvSpPr txBox="1"/>
            <p:nvPr/>
          </p:nvSpPr>
          <p:spPr>
            <a:xfrm>
              <a:off x="665958" y="319364"/>
              <a:ext cx="417768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Test output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6335CDE-7998-AA78-9C23-5AE4A798AA7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4D33D77-7E08-9F4D-5C9B-0FA6FCEB2C3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08E5EE9C-524A-73CD-4843-1D90B006E00A}"/>
              </a:ext>
            </a:extLst>
          </p:cNvPr>
          <p:cNvSpPr txBox="1"/>
          <p:nvPr/>
        </p:nvSpPr>
        <p:spPr>
          <a:xfrm>
            <a:off x="145277" y="727203"/>
            <a:ext cx="11830723" cy="3108543"/>
          </a:xfrm>
          <a:prstGeom prst="rect">
            <a:avLst/>
          </a:prstGeom>
          <a:noFill/>
        </p:spPr>
        <p:txBody>
          <a:bodyPr wrap="square">
            <a:spAutoFit/>
          </a:bodyPr>
          <a:lstStyle/>
          <a:p>
            <a:r>
              <a:rPr lang="en-US" altLang="zh-TW" sz="700" dirty="0"/>
              <a:t>Python out</a:t>
            </a:r>
          </a:p>
          <a:p>
            <a:r>
              <a:rPr lang="zh-TW" altLang="en-US" sz="700" dirty="0"/>
              <a:t>轉成</a:t>
            </a:r>
            <a:r>
              <a:rPr lang="en-US" altLang="zh-TW" sz="700" dirty="0"/>
              <a:t>state</a:t>
            </a:r>
            <a:r>
              <a:rPr lang="zh-TW" altLang="en-US" sz="700" dirty="0"/>
              <a:t>方塊</a:t>
            </a:r>
            <a:endParaRPr lang="en-US" altLang="zh-TW" sz="700" dirty="0"/>
          </a:p>
          <a:p>
            <a:r>
              <a:rPr lang="en-US" altLang="zh-TW" sz="700" dirty="0"/>
              <a:t>[[[0, 0, 0, 0, 0, 0, 1, 1, 1, 1, 0, 0, 1, 1, 1, 1, 1, 1, 0, 1, 0, 0, 0, 1, 1, 0, 1, 0, 0, 1, 1, 1, 0, 1, 1, 0, 0, 1, 1, 0, 1, 0, 0, 1, 1, 0, 0, 1, 0, 1, 1, 0, 0, 0, 0, 0, 0, 1, 0, 1, 1, 0, 0, 0], </a:t>
            </a:r>
          </a:p>
          <a:p>
            <a:r>
              <a:rPr lang="en-US" altLang="zh-TW" sz="700" dirty="0"/>
              <a:t>  [1, 1, 0, 0, 0, 1, 1, 0, 1, 1, 1, 1, 0, 0, 1, 1, 0, 0, 0, 1, 1, 0, 0, 0, 1, 0, 0, 0, 1, 0, 1, 1, 0, 1, 0, 1, 1, 1, 0, 0, 0, 0, 0, 1, 0, 1, 0, 0, 1, 0, 1, 0, 1, 1, 0, 0, 1, 0, 1, 0, 1, 1, 1, 1], </a:t>
            </a:r>
          </a:p>
          <a:p>
            <a:r>
              <a:rPr lang="en-US" altLang="zh-TW" sz="700" dirty="0"/>
              <a:t>  [0, 0, 0, 0, 1, 0, 0, 1, 1, 0, 1, 0, 0, 0, 0, 1, 0, 0, 0, 0, 1, 0, 0, 0, 1, 0, 1, 1, 0, 1, 0, 1, 0, 0, 1, 1, 0, 1, 0, 0, 1, 1, 1, 0, 1, 1, 1, 1, 1, 0, 1, 0, 0, 1, 0, 1, 1, 0, 0, 1, 1, 0, 0, 1],</a:t>
            </a:r>
          </a:p>
          <a:p>
            <a:r>
              <a:rPr lang="en-US" altLang="zh-TW" sz="700" dirty="0"/>
              <a:t>  [1, 0, 0, 1, 1, 0, 1, 0, 1, 0, 1, 1, 1, 1, 1, 1, 1, 1, 0, 0, 0, 1, 0, 0, 1, 1, 1, 1, 1, 0, 1, 1, 1, 0, 1, 1, 1, 1, 1, 0, 1, 1, 1, 0, 0, 0, 1, 0, 1, 1, 1, 0, 0, 1, 1, 0, 1, 0, 1, 1, 1, 1, 0, 1], </a:t>
            </a:r>
          </a:p>
          <a:p>
            <a:r>
              <a:rPr lang="en-US" altLang="zh-TW" sz="700" dirty="0"/>
              <a:t>  [0, 1, 0, 1, 0, 0, 0, 1, 1, 0, 1, 1, 0, 1, 1, 1, 0, 1, 1, 1, 0, 1, 0, 1, 1, 1, 1, 0, 1, 1, 1, 1, 1, 0, 0, 1, 1, 0, 1, 1, 0, 1, 1, 1, 1, 1, 0, 1, 1, 0, 1, 0, 0, 1, 1, 0, 1, 0, 0, 1, 0, 0, 1, 0]],</a:t>
            </a:r>
          </a:p>
          <a:p>
            <a:r>
              <a:rPr lang="en-US" altLang="zh-TW" sz="700" dirty="0"/>
              <a:t> [[0, 1, 0, 1, 0, 0, 1, 0, 1, 0, 0, 1, 0, 1, 1, 1, 0, 0, 0, 0, 1, 1, 0, 0, 1, 0, 0, 1, 1, 1, 1, 0, 1, 0, 0, 1, 0, 0, 1, 0, 1, 1, 1, 1, 0, 1, 1, 1, 0, 0, 0, 1, 0, 1, 1, 1, 1, 1, 0, 0, 1, 1, 1, 0], </a:t>
            </a:r>
          </a:p>
          <a:p>
            <a:r>
              <a:rPr lang="en-US" altLang="zh-TW" sz="700" dirty="0"/>
              <a:t>[0, 0, 1, 1, 0, 1, 0, 0, 0, 0, 1, 0, 1, 0, 1, 0, 1, 1, 1, 0, 0, 1, 1, 1, 0, 1, 0, 1, 1, 1, 1, 1, 1, 1, 0, 1, 1, 0, 1, 0, 0, 0, 1, 0, 1, 1, 0, 1, 0, 0, 1, 0, 1, 0, 0, 0, 0, 0, 1, 0, 1, 1, 0, 0], [1, 1, 1, 0, 0, 1, 0, 1, 1, 1, 1, 0, 0, 0, 1, 1, 0, 1, 0, 0, 1, 0, 0, 0, 0, 0, 1, 0, 1, 1, 1, 0, 0, 0, 0, 0, 1, 1, 0, 0, 1, 1, 1, 0, 1, 1, 0, 1, 0, 1, 0, 0, 0, 0, 1, 0, 1, 0, 0, 1, 0, 0, 1, 1], [1, 1, 1, 0, 0, 1, 0, 0, 0, 1, 1, </a:t>
            </a:r>
          </a:p>
          <a:p>
            <a:r>
              <a:rPr lang="en-US" altLang="zh-TW" sz="700" dirty="0"/>
              <a:t>1, 0, 1, 0, 1, 0, 0, 0, 1, 1, 1, 1, 0, 1, 0, 1, 0, 1, 1, 0, 0, 1, 0, 1, 1, 1, 0, 1, 0, 1, 1, 1, 0, 0, 1, 1, 1, 1, 1, 0, 1, 1, 0, 1, 0, 1, 1, 1, 0, 0, 1, 1, 1], [0, 0, 1, 1, 1, 0, 1, 1, 1, 1, 0, 1, 1, 1, 0, 1, 1, 1, 0, 0, 0, 1, 1, 0, 1, 0, 0, 1, 0, 0, 0, 1, 1, 1, 0, 0, 1, 1, 1, 1, 0, 1, 0, 0, 0, 0, 1, 1, 1, 0, 1, 1, 0, 0, 1, 1, 0, 0, 1, 0, 0, 0, 0, 0]], [[0, 1, 0, 0, 1, 1, 1, 0, 1, 1, 1, 1, 1, 1, 0, 1, 0, 1, 1, 1, 0, 1, 1, 1, 0, 1, 1, 0, 0, 0, 0, 1, 0, 0, 1, 0, 0, 1, 1, 0, </a:t>
            </a:r>
          </a:p>
          <a:p>
            <a:r>
              <a:rPr lang="en-US" altLang="zh-TW" sz="700" dirty="0"/>
              <a:t>1, 1, 1, 0, 1, 0, 1, 0, 1, 1, 0, 1, 0, 0, 1, 1, 1, 0, 1, 1, 1, 1, 0, 1], [1, 1, 1, 1, 0, 1, 0, 0, 1, 1, 1, 0, 0, 1, 1, 0, 0, 1, 0, 1, 0, 0, 0, 1, 0, 0, 1, 0, 0, 0, 0, 1, 0, 1, 1, 0, 0, 1, 0, 0, 0, 1, 0, 0, 0, 1, 0, 0, 0, 0, 0, 1, 1, 1, 0, 1, 0, 1, 0, 1, 0, 1, 1, 1], [1, 0, 0, 1, 0, 0, 1, 0, 0, 0, 1, 1, 1, 1, 1, 1, 1, 1, 1, 0, 1, 0, 1, 0, 0, 1, 1, 1, 1, 1, 0, 1, 1, 0, 0, 1, 0, 1, 1, 1, 1, 1, 1, 0, 0, 0, 1, 0, 0, 1, 1, 1, 0, 0, 0, 1, 1, 1, 1, 0, 0, 1, 0, 1], [0, 1, 1, 0, 1, </a:t>
            </a:r>
          </a:p>
          <a:p>
            <a:r>
              <a:rPr lang="en-US" altLang="zh-TW" sz="700" dirty="0"/>
              <a:t>1, 1, 0, 1, 1, 1, 1, 0, 1, 1, 0, 1, 0, 0, 1, 1, 1, 0, 1, 1, 1, 1, 0, 0, 1, 0, 0, 0, 0, 1, 0, 0, 0, 1, 0, 1, 1, 1, 1, 1, 1, 1, 0, 0, 0, 1, 0, 0, 1, 1, 0, 0, 1, </a:t>
            </a:r>
          </a:p>
          <a:p>
            <a:r>
              <a:rPr lang="en-US" altLang="zh-TW" sz="700" dirty="0"/>
              <a:t>1, 0, 0, 1, 0, 0], [1, 0, 0, 1, 0, 0, 1, 0, 0, 0, 0, 0, 1, 0, 1, 1, 0, 1, 0, 0, 0, 1, 1, 0, 0, 1, 0, 0, 1, 0, 1, 1, 0, 0, 1, 0, 1, 1, 0, 0, 0, 0, 1, 1, 0, 1, 1, 1, 0, 0, 0, 0, 1, 1, 1, 0, 0, 1, 1, 0, 1, 0, 0, 1]], [[1, 0, 1, 1, 0, 0, 1, 1, 1, 1, 1, 1, 1, 1, 1, 0, 0, 0, 1, 0, 1, 1, 0, 1, 1, 0, 1, 0, 1, 0, 0, 1, 0, 1, </a:t>
            </a:r>
          </a:p>
          <a:p>
            <a:r>
              <a:rPr lang="en-US" altLang="zh-TW" sz="700" dirty="0"/>
              <a:t>0, 0, 0, 1, 0, 0, 1, 0, 0, 0, 0, 1, 0, 0, 1, 1, 1, 0, 1, 1, 1, 1, 1, 1, 0, 0, 1, 0, 1, 0], [1, 1, 1, 0, 1, 1, 0, 1, 0, 0, 0, 1, 1, 0, 1, 0, 1, 1, 1, 0, 0, 1, 1, 1, 0, 1, 1, 1, 0, 1, 1, 0, 0, 0, 0, 0, 0, 1, 0, 0, 0, 1, 1, 0, 0, 1, 1, 1, 1, 1, 0, 1, 0, 1, 0, 1, 1, 1, 0, 0, 0, 1, 1, 1], [1, 1, 1, 1, 1, 1, 0, 1, 1, 1, 1, 1, 0, 0, 1, 0, 1, 1, 1, 0, 1, 0, 0, 1, 0, 1, 0, 1, 0, 1, 1, 0, 0, 0, 1, 1, 1, 1, 0, 1, 0, 1, 1, 0, 1, 0, 0, 0, 0, 1, 1, 1, 0, 1, 0, 1, 1, 1, 0, 1, 0, 1, 0, 0], [1, 0, 1, 0, 0, 0, 0, 1, 1, 1, 1, 0, 0, 1, 1, 1, 1, 1, 0, 1, 0, 1, 0, 0, 1, 1, 1, 0, 1, 1, 0, 0, 1, 0, 1, 1, 1, 1, 1, 1, 0, 0, 0, 0, 0, 0, 0, 1, 1, 1, 0, 0, </a:t>
            </a:r>
          </a:p>
          <a:p>
            <a:r>
              <a:rPr lang="en-US" altLang="zh-TW" sz="700" dirty="0"/>
              <a:t>0, 1, 1, 0, 1, 1, 1, 1, 0, 1, 1, 0], [1, 0, 0, 1, 1, 1, 1, 0, 0, 0, 0, 1, 0, 0, 0, 0, 1, 0, 1, 1, 0, 0, 0, 0, 0, 0, 1, 0, 1, 0, 1, 1, 0, 0, 0, 1, 0, 0, 1, 1, 1, 0, 1, 0, 1, 1, 0, 0, 1, 0, 1, 0, 1, 1, 1, 0, 1, 1, 1, 0, 0, 0, 1, 1]], [[1, 1, 1, 0, 0, 0, 1, 1, 0, 1, 0, 1, 1, 0, 0, 1, 0, 1, 0, 1, 1, 1, 1, 1, 1, 1, 0, 1, </a:t>
            </a:r>
          </a:p>
          <a:p>
            <a:r>
              <a:rPr lang="en-US" altLang="zh-TW" sz="700" dirty="0"/>
              <a:t>1, 0, 0, 1, 0, 0, 0, 0, 1, 1, 0, 1, 0, 0, 0, 1, 0, 0, 0, 1, 1, 0, 0, 0, 0, 1, 1, 0, 1, 0, 0, 0, 0, 1, 0, 1], [1, 1, 0, 1, 1, 1, 1, 1, 1, 0, 0, 0, 1, 0, 1, 0, 0, 1, 1, 1, 0, 0, 1, 1, 1, 1, 0, 0, 0, 0, 1, 0, 1, 0, 0, 0, 1, 0, 0, 0, 1, 1, 1, 0, 0, 1, 0, 1, 0, 0, 0, 0, 0, 1, 0, 0, 0, 0, 1, 0, 1, 0, 1, 1], [1, 1, 0, 1, 1, 0, 0, 0, 0, 0, 1, 0, 0, 1, 1, 0, 1, 0, 0, 1, 0, 1, 1, 0, 1, 1, 1, 1, 1, 1, 0, 1, 0, 1, 0, 1, 0, 0, 1, 0, 0, 1, 1, 1, 1, 0, 0, 1, 1, 1, 1, 1, 1, 1, 0, 0, 1, 1, 1, 0, 1, 0, 1, 0], [0, 0, 0, 1, 0, 0, 0, 1, 1, 1, 1, 1, 1, 0, 1, 1, 1, 0, 0, 1, 0, 0, 1, 1, 1, 1, 0, 1, 0, 1, 0, 1, 0, 1, 0, 0, 1, 1, 0, 1, 1, 0, 0, 1, 0, 1, </a:t>
            </a:r>
          </a:p>
          <a:p>
            <a:r>
              <a:rPr lang="en-US" altLang="zh-TW" sz="700" dirty="0"/>
              <a:t>0, 1, 0, 1, 0, 1, 0, 0, 1, 0, 1, 0, 1, 0, 0, 1, 0, 0], [0, 1, 0, 1, 0, 0, 0, 0, 1, 1, 1, 0, 0, 0, 0, 1, 0, 1, 1, 1, 0, 1, 1, 0, 0, 0, 1, 0, 1, 0, 1, 1, 0, 0, 0, 1, 1, 1, 1, 1, 1, 0, 1, 0, 0, 1, 1, 1, 1, 1, 1, 0, 1, 0, 1, 0, 0, 1, 0, 1, 1, 1, 0, 0]]]</a:t>
            </a:r>
          </a:p>
          <a:p>
            <a:endParaRPr lang="en-US" altLang="zh-TW" sz="700" dirty="0"/>
          </a:p>
          <a:p>
            <a:endParaRPr lang="en-US" altLang="zh-TW" sz="700" dirty="0"/>
          </a:p>
          <a:p>
            <a:r>
              <a:rPr lang="en-US" altLang="zh-TW" sz="700" dirty="0"/>
              <a:t>Verilog 1600</a:t>
            </a:r>
            <a:r>
              <a:rPr lang="zh-TW" altLang="en-US" sz="700" dirty="0"/>
              <a:t>輸出</a:t>
            </a:r>
            <a:br>
              <a:rPr lang="en-US" altLang="zh-TW" sz="700" dirty="0"/>
            </a:br>
            <a:endParaRPr lang="en-US" altLang="zh-TW" sz="700" dirty="0"/>
          </a:p>
          <a:p>
            <a:r>
              <a:rPr lang="en-US" altLang="zh-TW" sz="700" dirty="0"/>
              <a:t>3a57e5f8d46e870ac77535c8d40d08799670ec34d262d04904cdc2f38963bbdc4965bed9f7aeed8a254aa9b2abc9df886f6380fd372be78526647f4427b96f76e75be75d3578ae27bd67477ddf23fd59573f9e4abf69641b2bae16bc6a974fbfa78e47e9be57fc49c942b7307412c7a799a5f72cad108590d420a71143ce51fbe3abe6206ee758b7eab82226848a672f3414b45bfae7542cf535283ad118cf63a16188b09bfa9ac753f7212295b47fcdbdcb576486eebf7273e8ef497930e94a1a069966e58bf3c0.</a:t>
            </a:r>
          </a:p>
        </p:txBody>
      </p:sp>
      <p:grpSp>
        <p:nvGrpSpPr>
          <p:cNvPr id="43" name="群組 42">
            <a:extLst>
              <a:ext uri="{FF2B5EF4-FFF2-40B4-BE49-F238E27FC236}">
                <a16:creationId xmlns:a16="http://schemas.microsoft.com/office/drawing/2014/main" id="{575B5083-538B-CEB4-DD86-CD9FED7532B1}"/>
              </a:ext>
            </a:extLst>
          </p:cNvPr>
          <p:cNvGrpSpPr/>
          <p:nvPr/>
        </p:nvGrpSpPr>
        <p:grpSpPr>
          <a:xfrm>
            <a:off x="228180" y="3634380"/>
            <a:ext cx="105120" cy="15480"/>
            <a:chOff x="228180" y="3634380"/>
            <a:chExt cx="105120" cy="15480"/>
          </a:xfrm>
        </p:grpSpPr>
        <mc:AlternateContent xmlns:mc="http://schemas.openxmlformats.org/markup-compatibility/2006" xmlns:p14="http://schemas.microsoft.com/office/powerpoint/2010/main">
          <mc:Choice Requires="p14">
            <p:contentPart p14:bwMode="auto" r:id="rId3">
              <p14:nvContentPartPr>
                <p14:cNvPr id="40" name="筆跡 39">
                  <a:extLst>
                    <a:ext uri="{FF2B5EF4-FFF2-40B4-BE49-F238E27FC236}">
                      <a16:creationId xmlns:a16="http://schemas.microsoft.com/office/drawing/2014/main" id="{B7AFB81B-3371-A14E-F804-FFD8AD6126A8}"/>
                    </a:ext>
                  </a:extLst>
                </p14:cNvPr>
                <p14:cNvContentPartPr/>
                <p14:nvPr/>
              </p14:nvContentPartPr>
              <p14:xfrm>
                <a:off x="245820" y="3634380"/>
                <a:ext cx="11880" cy="360"/>
              </p14:xfrm>
            </p:contentPart>
          </mc:Choice>
          <mc:Fallback xmlns="">
            <p:pic>
              <p:nvPicPr>
                <p:cNvPr id="40" name="筆跡 39">
                  <a:extLst>
                    <a:ext uri="{FF2B5EF4-FFF2-40B4-BE49-F238E27FC236}">
                      <a16:creationId xmlns:a16="http://schemas.microsoft.com/office/drawing/2014/main" id="{B7AFB81B-3371-A14E-F804-FFD8AD6126A8}"/>
                    </a:ext>
                  </a:extLst>
                </p:cNvPr>
                <p:cNvPicPr/>
                <p:nvPr/>
              </p:nvPicPr>
              <p:blipFill>
                <a:blip r:embed="rId14"/>
                <a:stretch>
                  <a:fillRect/>
                </a:stretch>
              </p:blipFill>
              <p:spPr>
                <a:xfrm>
                  <a:off x="239700" y="3628260"/>
                  <a:ext cx="24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4DE8BF39-ABE6-975C-C7DA-4B20D6CA65FE}"/>
                    </a:ext>
                  </a:extLst>
                </p14:cNvPr>
                <p14:cNvContentPartPr/>
                <p14:nvPr/>
              </p14:nvContentPartPr>
              <p14:xfrm>
                <a:off x="228180" y="3641940"/>
                <a:ext cx="28440" cy="360"/>
              </p14:xfrm>
            </p:contentPart>
          </mc:Choice>
          <mc:Fallback xmlns="">
            <p:pic>
              <p:nvPicPr>
                <p:cNvPr id="41" name="筆跡 40">
                  <a:extLst>
                    <a:ext uri="{FF2B5EF4-FFF2-40B4-BE49-F238E27FC236}">
                      <a16:creationId xmlns:a16="http://schemas.microsoft.com/office/drawing/2014/main" id="{4DE8BF39-ABE6-975C-C7DA-4B20D6CA65FE}"/>
                    </a:ext>
                  </a:extLst>
                </p:cNvPr>
                <p:cNvPicPr/>
                <p:nvPr/>
              </p:nvPicPr>
              <p:blipFill>
                <a:blip r:embed="rId16"/>
                <a:stretch>
                  <a:fillRect/>
                </a:stretch>
              </p:blipFill>
              <p:spPr>
                <a:xfrm>
                  <a:off x="222060" y="3635820"/>
                  <a:ext cx="40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9CCB01C0-F2A5-50F2-7304-3803A4AB2156}"/>
                    </a:ext>
                  </a:extLst>
                </p14:cNvPr>
                <p14:cNvContentPartPr/>
                <p14:nvPr/>
              </p14:nvContentPartPr>
              <p14:xfrm>
                <a:off x="296940" y="3641940"/>
                <a:ext cx="36360" cy="7920"/>
              </p14:xfrm>
            </p:contentPart>
          </mc:Choice>
          <mc:Fallback xmlns="">
            <p:pic>
              <p:nvPicPr>
                <p:cNvPr id="42" name="筆跡 41">
                  <a:extLst>
                    <a:ext uri="{FF2B5EF4-FFF2-40B4-BE49-F238E27FC236}">
                      <a16:creationId xmlns:a16="http://schemas.microsoft.com/office/drawing/2014/main" id="{9CCB01C0-F2A5-50F2-7304-3803A4AB2156}"/>
                    </a:ext>
                  </a:extLst>
                </p:cNvPr>
                <p:cNvPicPr/>
                <p:nvPr/>
              </p:nvPicPr>
              <p:blipFill>
                <a:blip r:embed="rId18"/>
                <a:stretch>
                  <a:fillRect/>
                </a:stretch>
              </p:blipFill>
              <p:spPr>
                <a:xfrm>
                  <a:off x="290820" y="3635820"/>
                  <a:ext cx="48600" cy="20160"/>
                </a:xfrm>
                <a:prstGeom prst="rect">
                  <a:avLst/>
                </a:prstGeom>
              </p:spPr>
            </p:pic>
          </mc:Fallback>
        </mc:AlternateContent>
      </p:grpSp>
      <p:grpSp>
        <p:nvGrpSpPr>
          <p:cNvPr id="5" name="群組 4">
            <a:extLst>
              <a:ext uri="{FF2B5EF4-FFF2-40B4-BE49-F238E27FC236}">
                <a16:creationId xmlns:a16="http://schemas.microsoft.com/office/drawing/2014/main" id="{6987C271-6042-B76B-CCDB-6740DE30A828}"/>
              </a:ext>
            </a:extLst>
          </p:cNvPr>
          <p:cNvGrpSpPr/>
          <p:nvPr/>
        </p:nvGrpSpPr>
        <p:grpSpPr>
          <a:xfrm>
            <a:off x="7684620" y="3093420"/>
            <a:ext cx="783000" cy="39240"/>
            <a:chOff x="7684620" y="3093420"/>
            <a:chExt cx="783000" cy="39240"/>
          </a:xfrm>
        </p:grpSpPr>
        <mc:AlternateContent xmlns:mc="http://schemas.openxmlformats.org/markup-compatibility/2006" xmlns:p14="http://schemas.microsoft.com/office/powerpoint/2010/main">
          <mc:Choice Requires="p14">
            <p:contentPart p14:bwMode="auto" r:id="rId19">
              <p14:nvContentPartPr>
                <p14:cNvPr id="3" name="筆跡 2">
                  <a:extLst>
                    <a:ext uri="{FF2B5EF4-FFF2-40B4-BE49-F238E27FC236}">
                      <a16:creationId xmlns:a16="http://schemas.microsoft.com/office/drawing/2014/main" id="{719AA1FE-4921-0865-6D9A-047DE8651CF8}"/>
                    </a:ext>
                  </a:extLst>
                </p14:cNvPr>
                <p14:cNvContentPartPr/>
                <p14:nvPr/>
              </p14:nvContentPartPr>
              <p14:xfrm>
                <a:off x="8115180" y="3115740"/>
                <a:ext cx="352440" cy="16920"/>
              </p14:xfrm>
            </p:contentPart>
          </mc:Choice>
          <mc:Fallback xmlns="">
            <p:pic>
              <p:nvPicPr>
                <p:cNvPr id="3" name="筆跡 2">
                  <a:extLst>
                    <a:ext uri="{FF2B5EF4-FFF2-40B4-BE49-F238E27FC236}">
                      <a16:creationId xmlns:a16="http://schemas.microsoft.com/office/drawing/2014/main" id="{719AA1FE-4921-0865-6D9A-047DE8651CF8}"/>
                    </a:ext>
                  </a:extLst>
                </p:cNvPr>
                <p:cNvPicPr/>
                <p:nvPr/>
              </p:nvPicPr>
              <p:blipFill>
                <a:blip r:embed="rId20"/>
                <a:stretch>
                  <a:fillRect/>
                </a:stretch>
              </p:blipFill>
              <p:spPr>
                <a:xfrm>
                  <a:off x="8109060" y="3109620"/>
                  <a:ext cx="364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筆跡 3">
                  <a:extLst>
                    <a:ext uri="{FF2B5EF4-FFF2-40B4-BE49-F238E27FC236}">
                      <a16:creationId xmlns:a16="http://schemas.microsoft.com/office/drawing/2014/main" id="{EF1ABD9B-6546-941B-FD72-6B0AA1F60FE1}"/>
                    </a:ext>
                  </a:extLst>
                </p14:cNvPr>
                <p14:cNvContentPartPr/>
                <p14:nvPr/>
              </p14:nvContentPartPr>
              <p14:xfrm>
                <a:off x="7684620" y="3093420"/>
                <a:ext cx="384840" cy="30960"/>
              </p14:xfrm>
            </p:contentPart>
          </mc:Choice>
          <mc:Fallback xmlns="">
            <p:pic>
              <p:nvPicPr>
                <p:cNvPr id="4" name="筆跡 3">
                  <a:extLst>
                    <a:ext uri="{FF2B5EF4-FFF2-40B4-BE49-F238E27FC236}">
                      <a16:creationId xmlns:a16="http://schemas.microsoft.com/office/drawing/2014/main" id="{EF1ABD9B-6546-941B-FD72-6B0AA1F60FE1}"/>
                    </a:ext>
                  </a:extLst>
                </p:cNvPr>
                <p:cNvPicPr/>
                <p:nvPr/>
              </p:nvPicPr>
              <p:blipFill>
                <a:blip r:embed="rId22"/>
                <a:stretch>
                  <a:fillRect/>
                </a:stretch>
              </p:blipFill>
              <p:spPr>
                <a:xfrm>
                  <a:off x="7678500" y="3087300"/>
                  <a:ext cx="397080" cy="43200"/>
                </a:xfrm>
                <a:prstGeom prst="rect">
                  <a:avLst/>
                </a:prstGeom>
              </p:spPr>
            </p:pic>
          </mc:Fallback>
        </mc:AlternateContent>
      </p:grpSp>
      <p:grpSp>
        <p:nvGrpSpPr>
          <p:cNvPr id="13" name="群組 12">
            <a:extLst>
              <a:ext uri="{FF2B5EF4-FFF2-40B4-BE49-F238E27FC236}">
                <a16:creationId xmlns:a16="http://schemas.microsoft.com/office/drawing/2014/main" id="{6B4B7FEC-B924-E050-4F4C-09280E209CD0}"/>
              </a:ext>
            </a:extLst>
          </p:cNvPr>
          <p:cNvGrpSpPr/>
          <p:nvPr/>
        </p:nvGrpSpPr>
        <p:grpSpPr>
          <a:xfrm>
            <a:off x="8426580" y="3100980"/>
            <a:ext cx="353160" cy="388440"/>
            <a:chOff x="8426580" y="3100980"/>
            <a:chExt cx="353160" cy="388440"/>
          </a:xfrm>
        </p:grpSpPr>
        <mc:AlternateContent xmlns:mc="http://schemas.openxmlformats.org/markup-compatibility/2006" xmlns:p14="http://schemas.microsoft.com/office/powerpoint/2010/main">
          <mc:Choice Requires="p14">
            <p:contentPart p14:bwMode="auto" r:id="rId23">
              <p14:nvContentPartPr>
                <p14:cNvPr id="7" name="筆跡 6">
                  <a:extLst>
                    <a:ext uri="{FF2B5EF4-FFF2-40B4-BE49-F238E27FC236}">
                      <a16:creationId xmlns:a16="http://schemas.microsoft.com/office/drawing/2014/main" id="{5AC4836D-A999-7013-FEC0-3A4ED96AB34F}"/>
                    </a:ext>
                  </a:extLst>
                </p14:cNvPr>
                <p14:cNvContentPartPr/>
                <p14:nvPr/>
              </p14:nvContentPartPr>
              <p14:xfrm>
                <a:off x="8426580" y="3100980"/>
                <a:ext cx="56520" cy="174960"/>
              </p14:xfrm>
            </p:contentPart>
          </mc:Choice>
          <mc:Fallback xmlns="">
            <p:pic>
              <p:nvPicPr>
                <p:cNvPr id="7" name="筆跡 6">
                  <a:extLst>
                    <a:ext uri="{FF2B5EF4-FFF2-40B4-BE49-F238E27FC236}">
                      <a16:creationId xmlns:a16="http://schemas.microsoft.com/office/drawing/2014/main" id="{5AC4836D-A999-7013-FEC0-3A4ED96AB34F}"/>
                    </a:ext>
                  </a:extLst>
                </p:cNvPr>
                <p:cNvPicPr/>
                <p:nvPr/>
              </p:nvPicPr>
              <p:blipFill>
                <a:blip r:embed="rId24"/>
                <a:stretch>
                  <a:fillRect/>
                </a:stretch>
              </p:blipFill>
              <p:spPr>
                <a:xfrm>
                  <a:off x="8420460" y="3094860"/>
                  <a:ext cx="68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筆跡 7">
                  <a:extLst>
                    <a:ext uri="{FF2B5EF4-FFF2-40B4-BE49-F238E27FC236}">
                      <a16:creationId xmlns:a16="http://schemas.microsoft.com/office/drawing/2014/main" id="{7B7AA24E-D549-F606-C90C-28B22826B752}"/>
                    </a:ext>
                  </a:extLst>
                </p14:cNvPr>
                <p14:cNvContentPartPr/>
                <p14:nvPr/>
              </p14:nvContentPartPr>
              <p14:xfrm>
                <a:off x="8426580" y="3352260"/>
                <a:ext cx="65520" cy="63000"/>
              </p14:xfrm>
            </p:contentPart>
          </mc:Choice>
          <mc:Fallback xmlns="">
            <p:pic>
              <p:nvPicPr>
                <p:cNvPr id="8" name="筆跡 7">
                  <a:extLst>
                    <a:ext uri="{FF2B5EF4-FFF2-40B4-BE49-F238E27FC236}">
                      <a16:creationId xmlns:a16="http://schemas.microsoft.com/office/drawing/2014/main" id="{7B7AA24E-D549-F606-C90C-28B22826B752}"/>
                    </a:ext>
                  </a:extLst>
                </p:cNvPr>
                <p:cNvPicPr/>
                <p:nvPr/>
              </p:nvPicPr>
              <p:blipFill>
                <a:blip r:embed="rId26"/>
                <a:stretch>
                  <a:fillRect/>
                </a:stretch>
              </p:blipFill>
              <p:spPr>
                <a:xfrm>
                  <a:off x="8420460" y="3346140"/>
                  <a:ext cx="77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筆跡 8">
                  <a:extLst>
                    <a:ext uri="{FF2B5EF4-FFF2-40B4-BE49-F238E27FC236}">
                      <a16:creationId xmlns:a16="http://schemas.microsoft.com/office/drawing/2014/main" id="{7C70B01B-F834-1D89-D34E-C2CC0DD9537E}"/>
                    </a:ext>
                  </a:extLst>
                </p14:cNvPr>
                <p14:cNvContentPartPr/>
                <p14:nvPr/>
              </p14:nvContentPartPr>
              <p14:xfrm>
                <a:off x="8541780" y="3382860"/>
                <a:ext cx="360" cy="20880"/>
              </p14:xfrm>
            </p:contentPart>
          </mc:Choice>
          <mc:Fallback xmlns="">
            <p:pic>
              <p:nvPicPr>
                <p:cNvPr id="9" name="筆跡 8">
                  <a:extLst>
                    <a:ext uri="{FF2B5EF4-FFF2-40B4-BE49-F238E27FC236}">
                      <a16:creationId xmlns:a16="http://schemas.microsoft.com/office/drawing/2014/main" id="{7C70B01B-F834-1D89-D34E-C2CC0DD9537E}"/>
                    </a:ext>
                  </a:extLst>
                </p:cNvPr>
                <p:cNvPicPr/>
                <p:nvPr/>
              </p:nvPicPr>
              <p:blipFill>
                <a:blip r:embed="rId28"/>
                <a:stretch>
                  <a:fillRect/>
                </a:stretch>
              </p:blipFill>
              <p:spPr>
                <a:xfrm>
                  <a:off x="8535660" y="3376740"/>
                  <a:ext cx="12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筆跡 9">
                  <a:extLst>
                    <a:ext uri="{FF2B5EF4-FFF2-40B4-BE49-F238E27FC236}">
                      <a16:creationId xmlns:a16="http://schemas.microsoft.com/office/drawing/2014/main" id="{5CC9E6DA-1C06-8837-96DA-769A8DA69715}"/>
                    </a:ext>
                  </a:extLst>
                </p14:cNvPr>
                <p14:cNvContentPartPr/>
                <p14:nvPr/>
              </p14:nvContentPartPr>
              <p14:xfrm>
                <a:off x="8549340" y="3345060"/>
                <a:ext cx="360" cy="360"/>
              </p14:xfrm>
            </p:contentPart>
          </mc:Choice>
          <mc:Fallback xmlns="">
            <p:pic>
              <p:nvPicPr>
                <p:cNvPr id="10" name="筆跡 9">
                  <a:extLst>
                    <a:ext uri="{FF2B5EF4-FFF2-40B4-BE49-F238E27FC236}">
                      <a16:creationId xmlns:a16="http://schemas.microsoft.com/office/drawing/2014/main" id="{5CC9E6DA-1C06-8837-96DA-769A8DA69715}"/>
                    </a:ext>
                  </a:extLst>
                </p:cNvPr>
                <p:cNvPicPr/>
                <p:nvPr/>
              </p:nvPicPr>
              <p:blipFill>
                <a:blip r:embed="rId30"/>
                <a:stretch>
                  <a:fillRect/>
                </a:stretch>
              </p:blipFill>
              <p:spPr>
                <a:xfrm>
                  <a:off x="8543220" y="33389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 name="筆跡 10">
                  <a:extLst>
                    <a:ext uri="{FF2B5EF4-FFF2-40B4-BE49-F238E27FC236}">
                      <a16:creationId xmlns:a16="http://schemas.microsoft.com/office/drawing/2014/main" id="{0A753815-F0FE-F86A-99CC-3129FC4C914A}"/>
                    </a:ext>
                  </a:extLst>
                </p14:cNvPr>
                <p14:cNvContentPartPr/>
                <p14:nvPr/>
              </p14:nvContentPartPr>
              <p14:xfrm>
                <a:off x="8562660" y="3354420"/>
                <a:ext cx="112680" cy="135000"/>
              </p14:xfrm>
            </p:contentPart>
          </mc:Choice>
          <mc:Fallback xmlns="">
            <p:pic>
              <p:nvPicPr>
                <p:cNvPr id="11" name="筆跡 10">
                  <a:extLst>
                    <a:ext uri="{FF2B5EF4-FFF2-40B4-BE49-F238E27FC236}">
                      <a16:creationId xmlns:a16="http://schemas.microsoft.com/office/drawing/2014/main" id="{0A753815-F0FE-F86A-99CC-3129FC4C914A}"/>
                    </a:ext>
                  </a:extLst>
                </p:cNvPr>
                <p:cNvPicPr/>
                <p:nvPr/>
              </p:nvPicPr>
              <p:blipFill>
                <a:blip r:embed="rId32"/>
                <a:stretch>
                  <a:fillRect/>
                </a:stretch>
              </p:blipFill>
              <p:spPr>
                <a:xfrm>
                  <a:off x="8556540" y="3348300"/>
                  <a:ext cx="124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筆跡 11">
                  <a:extLst>
                    <a:ext uri="{FF2B5EF4-FFF2-40B4-BE49-F238E27FC236}">
                      <a16:creationId xmlns:a16="http://schemas.microsoft.com/office/drawing/2014/main" id="{8615D1D4-7EAB-5F61-77BA-3448479F56C5}"/>
                    </a:ext>
                  </a:extLst>
                </p14:cNvPr>
                <p14:cNvContentPartPr/>
                <p14:nvPr/>
              </p14:nvContentPartPr>
              <p14:xfrm>
                <a:off x="8708820" y="3215460"/>
                <a:ext cx="70920" cy="142560"/>
              </p14:xfrm>
            </p:contentPart>
          </mc:Choice>
          <mc:Fallback xmlns="">
            <p:pic>
              <p:nvPicPr>
                <p:cNvPr id="12" name="筆跡 11">
                  <a:extLst>
                    <a:ext uri="{FF2B5EF4-FFF2-40B4-BE49-F238E27FC236}">
                      <a16:creationId xmlns:a16="http://schemas.microsoft.com/office/drawing/2014/main" id="{8615D1D4-7EAB-5F61-77BA-3448479F56C5}"/>
                    </a:ext>
                  </a:extLst>
                </p:cNvPr>
                <p:cNvPicPr/>
                <p:nvPr/>
              </p:nvPicPr>
              <p:blipFill>
                <a:blip r:embed="rId34"/>
                <a:stretch>
                  <a:fillRect/>
                </a:stretch>
              </p:blipFill>
              <p:spPr>
                <a:xfrm>
                  <a:off x="8702700" y="3209340"/>
                  <a:ext cx="83160" cy="154800"/>
                </a:xfrm>
                <a:prstGeom prst="rect">
                  <a:avLst/>
                </a:prstGeom>
              </p:spPr>
            </p:pic>
          </mc:Fallback>
        </mc:AlternateContent>
      </p:grpSp>
      <p:sp>
        <p:nvSpPr>
          <p:cNvPr id="15" name="文字方塊 14">
            <a:extLst>
              <a:ext uri="{FF2B5EF4-FFF2-40B4-BE49-F238E27FC236}">
                <a16:creationId xmlns:a16="http://schemas.microsoft.com/office/drawing/2014/main" id="{35F78F68-2CF5-101F-76A1-3F6E4F32956D}"/>
              </a:ext>
            </a:extLst>
          </p:cNvPr>
          <p:cNvSpPr txBox="1"/>
          <p:nvPr/>
        </p:nvSpPr>
        <p:spPr>
          <a:xfrm>
            <a:off x="809625" y="4839041"/>
            <a:ext cx="6115050" cy="646331"/>
          </a:xfrm>
          <a:prstGeom prst="rect">
            <a:avLst/>
          </a:prstGeom>
          <a:noFill/>
        </p:spPr>
        <p:txBody>
          <a:bodyPr wrap="square">
            <a:spAutoFit/>
          </a:bodyPr>
          <a:lstStyle/>
          <a:p>
            <a:r>
              <a:rPr lang="zh-TW" altLang="en-US" dirty="0"/>
              <a:t>A5373DA64C452FEB06528381B6563B2CBF7A956FAD0AB8168EA17121D03540CB04041F</a:t>
            </a:r>
          </a:p>
        </p:txBody>
      </p:sp>
    </p:spTree>
    <p:extLst>
      <p:ext uri="{BB962C8B-B14F-4D97-AF65-F5344CB8AC3E}">
        <p14:creationId xmlns:p14="http://schemas.microsoft.com/office/powerpoint/2010/main" val="1965443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D588D-7E94-25E3-9BF3-8401AFBAAB7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73F12F-5EC1-36D8-1745-24E26A65A04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55E31F-4E14-1EB7-05D5-E48C0DE99873}"/>
              </a:ext>
            </a:extLst>
          </p:cNvPr>
          <p:cNvGrpSpPr/>
          <p:nvPr/>
        </p:nvGrpSpPr>
        <p:grpSpPr>
          <a:xfrm>
            <a:off x="568443" y="319365"/>
            <a:ext cx="4146958" cy="400110"/>
            <a:chOff x="568442" y="319364"/>
            <a:chExt cx="4146958" cy="400111"/>
          </a:xfrm>
        </p:grpSpPr>
        <p:sp>
          <p:nvSpPr>
            <p:cNvPr id="55" name="文本框 23">
              <a:extLst>
                <a:ext uri="{FF2B5EF4-FFF2-40B4-BE49-F238E27FC236}">
                  <a16:creationId xmlns:a16="http://schemas.microsoft.com/office/drawing/2014/main" id="{FBCC8BEA-4A24-1429-7184-2DF7C765A574}"/>
                </a:ext>
              </a:extLst>
            </p:cNvPr>
            <p:cNvSpPr txBox="1"/>
            <p:nvPr/>
          </p:nvSpPr>
          <p:spPr>
            <a:xfrm>
              <a:off x="665958" y="319364"/>
              <a:ext cx="404944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Test input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1778AD1-42F2-4FF8-99FA-960FF1F51CC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0A5B810-D5F4-A300-130F-0CCAD9D57A0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9E1C704E-A387-83EE-9067-2F1A8A134BED}"/>
              </a:ext>
            </a:extLst>
          </p:cNvPr>
          <p:cNvSpPr txBox="1"/>
          <p:nvPr/>
        </p:nvSpPr>
        <p:spPr>
          <a:xfrm>
            <a:off x="145277" y="727203"/>
            <a:ext cx="11830723" cy="4508927"/>
          </a:xfrm>
          <a:prstGeom prst="rect">
            <a:avLst/>
          </a:prstGeom>
          <a:noFill/>
        </p:spPr>
        <p:txBody>
          <a:bodyPr wrap="square">
            <a:spAutoFit/>
          </a:bodyPr>
          <a:lstStyle/>
          <a:p>
            <a:r>
              <a:rPr lang="en-US" altLang="zh-TW" sz="700" dirty="0"/>
              <a:t>Verilog 1344</a:t>
            </a:r>
            <a:r>
              <a:rPr lang="zh-TW" altLang="en-US" sz="700" dirty="0"/>
              <a:t>個輸入</a:t>
            </a:r>
            <a:br>
              <a:rPr lang="en-US" altLang="zh-TW" sz="700" dirty="0"/>
            </a:br>
            <a:r>
              <a:rPr lang="en-US" altLang="zh-TW" sz="700" dirty="0"/>
              <a:t>0000000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1111100000100000001000001101001100000010101011000000101110000100100011101000010101110001011010000001110101010000101101011111011010101001010111101111110100110100110111000110101001101101100000011100000101001010011000001101011111110100101000100011001001100101101111001110110010100101</a:t>
            </a:r>
            <a:endParaRPr lang="en-US" altLang="zh-TW" sz="700" dirty="0">
              <a:solidFill>
                <a:srgbClr val="FF0000"/>
              </a:solidFill>
            </a:endParaRPr>
          </a:p>
          <a:p>
            <a:endParaRPr lang="en-US" altLang="zh-TW" sz="700" dirty="0"/>
          </a:p>
          <a:p>
            <a:endParaRPr lang="en-US" altLang="zh-TW" sz="700" dirty="0"/>
          </a:p>
          <a:p>
            <a:r>
              <a:rPr lang="en-US" altLang="zh-TW" sz="700" dirty="0"/>
              <a:t>Python </a:t>
            </a:r>
            <a:r>
              <a:rPr lang="zh-TW" altLang="en-US" sz="700" dirty="0"/>
              <a:t>測試資料 </a:t>
            </a:r>
            <a:r>
              <a:rPr lang="en-US" altLang="zh-TW" sz="700" dirty="0"/>
              <a:t>reverse</a:t>
            </a:r>
            <a:r>
              <a:rPr lang="zh-TW" altLang="en-US" sz="700" dirty="0"/>
              <a:t>後，補</a:t>
            </a:r>
            <a:r>
              <a:rPr lang="en-US" altLang="zh-TW" sz="700" dirty="0"/>
              <a:t>256</a:t>
            </a:r>
            <a:r>
              <a:rPr lang="zh-TW" altLang="en-US" sz="700" dirty="0"/>
              <a:t>個</a:t>
            </a:r>
            <a:r>
              <a:rPr lang="en-US" altLang="zh-TW" sz="700" dirty="0"/>
              <a:t>0</a:t>
            </a:r>
          </a:p>
          <a:p>
            <a:r>
              <a:rPr lang="en-US" altLang="zh-TW" sz="700" dirty="0"/>
              <a:t>Hex</a:t>
            </a:r>
            <a:r>
              <a:rPr lang="en-US" altLang="zh-TW" sz="700" dirty="0">
                <a:sym typeface="Wingdings" panose="05000000000000000000" pitchFamily="2" charset="2"/>
              </a:rPr>
              <a:t></a:t>
            </a:r>
          </a:p>
          <a:p>
            <a:r>
              <a:rPr lang="en-US" altLang="zh-TW" sz="700" dirty="0"/>
              <a:t>A5373DA64C452FEB06528381B6563B2CBF7A956FAD0AB8168EA17121D03540CB04041F000000000000000000000000000000000000000000000000000000000000000000000000000000000000000000000000000000000000000000000000000000000000000000000000000000000000000000000000000000000000000000000000000000000000000000000000000000000000000000000000000000000000000000000000800000000000000000000000000000000000000000000000000000000000000000</a:t>
            </a:r>
          </a:p>
          <a:p>
            <a:endParaRPr lang="en-US" altLang="zh-TW" sz="700" dirty="0"/>
          </a:p>
          <a:p>
            <a:r>
              <a:rPr lang="zh-TW" altLang="en-US" sz="700" dirty="0"/>
              <a:t>轉成</a:t>
            </a:r>
            <a:r>
              <a:rPr lang="en-US" altLang="zh-TW" sz="700" dirty="0"/>
              <a:t>state</a:t>
            </a:r>
            <a:r>
              <a:rPr lang="zh-TW" altLang="en-US" sz="700" dirty="0"/>
              <a:t>方塊</a:t>
            </a:r>
            <a:endParaRPr lang="en-US" altLang="zh-TW" sz="700" dirty="0"/>
          </a:p>
          <a:p>
            <a:r>
              <a:rPr lang="en-US" altLang="zh-TW" sz="700" dirty="0"/>
              <a:t>[[['1', '0', '1', '0', '0', '1', '0', '1', '0', '0', '1', '1', '0', '1', '1', '1', '0', '0', '1', '1', '1', '1', '0', '1', '1', '0', '1', '0', '0', '1', '1', '0', '0', '1', '0', '0', '1', '1', '0', '0', '0', '1', '0', '0', '0', '1', '0', '1', '0', '0', '1', '0', '1', '1', '1', '1', '1', '1', '1',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'1', '0', '0', '0', '0', '0', '0', '0']], </a:t>
            </a:r>
          </a:p>
          <a:p>
            <a:r>
              <a:rPr lang="zh-TW" altLang="en-US" sz="700" dirty="0"/>
              <a:t> </a:t>
            </a:r>
            <a:r>
              <a:rPr lang="en-US" altLang="zh-TW" sz="700" dirty="0"/>
              <a:t>[['0', '0', '0', '0', '0', '1', '1', '0', '0', '1', '0', '1', '0', '0', '1', '0', '1', '0', '0', '0', '0', '0', '1', '1', '1', '0', '0', '0', '0', '0', '0', '1', '1', '0', '1', '1', '0', '1', '1', '0', '0', '1', '0', '1', '0', '1', '1', '0', '0', '0', '1', '1', '1', '0', '1', '1', '0', '0', '1', '0', '1', '1', '0', '0’],</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'1', '1', '1', '1', '1', '1', '0', '1', '1', '1', '1', '0', '1', '0', '1', '0', '0', '1', '0', '1', '0', '1', '0', '1', '1', '0', '1', '1', '1', '1', '1', '0', '1', '0', '1', '1', '0', '1', '0', '0', '0', '0', '1', '0', '1', '0', '1', '0', '1', '1', '1', '0', '0', '0', '0', '0', '0', '1', '0', '1', '1',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'0', '0', '1', '1', '1', '0', '1', '0', '1', '0', '0', '0', '0', '1', '0', '1', '1', '1', '0', '0', '0', '1', '0', '0', '1', '0', '0', '0', '0', '1', '1', '1', '0', '1', '0', '0', '0', '0', '0', '0', '1', '1', '0', '1', '0', '1', '0', '1', '0', '0', '0', '0', '0', '0', '1', '1', '0',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'1', '0', '0', '0', '0', '0', '0', '0', '1', '0', '0', '0', '0', '0', '1', '1', '1', '1', '1',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endParaRPr lang="en-US" altLang="zh-TW" sz="700" dirty="0"/>
          </a:p>
        </p:txBody>
      </p:sp>
      <p:grpSp>
        <p:nvGrpSpPr>
          <p:cNvPr id="23" name="群組 22">
            <a:extLst>
              <a:ext uri="{FF2B5EF4-FFF2-40B4-BE49-F238E27FC236}">
                <a16:creationId xmlns:a16="http://schemas.microsoft.com/office/drawing/2014/main" id="{123A41BB-8538-AF99-05D3-7B00740C8D22}"/>
              </a:ext>
            </a:extLst>
          </p:cNvPr>
          <p:cNvGrpSpPr/>
          <p:nvPr/>
        </p:nvGrpSpPr>
        <p:grpSpPr>
          <a:xfrm>
            <a:off x="8861700" y="3291600"/>
            <a:ext cx="524160" cy="217080"/>
            <a:chOff x="8861700" y="3291600"/>
            <a:chExt cx="524160" cy="217080"/>
          </a:xfrm>
        </p:grpSpPr>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852B4E73-6230-DFF8-C6D5-D1E4F8F88278}"/>
                    </a:ext>
                  </a:extLst>
                </p14:cNvPr>
                <p14:cNvContentPartPr/>
                <p14:nvPr/>
              </p14:nvContentPartPr>
              <p14:xfrm>
                <a:off x="8888700" y="3352800"/>
                <a:ext cx="163800" cy="87120"/>
              </p14:xfrm>
            </p:contentPart>
          </mc:Choice>
          <mc:Fallback xmlns="">
            <p:pic>
              <p:nvPicPr>
                <p:cNvPr id="16" name="筆跡 15">
                  <a:extLst>
                    <a:ext uri="{FF2B5EF4-FFF2-40B4-BE49-F238E27FC236}">
                      <a16:creationId xmlns:a16="http://schemas.microsoft.com/office/drawing/2014/main" id="{FFA4E962-9885-A11F-CEB0-2441726B6EDA}"/>
                    </a:ext>
                  </a:extLst>
                </p:cNvPr>
                <p:cNvPicPr/>
                <p:nvPr/>
              </p:nvPicPr>
              <p:blipFill>
                <a:blip r:embed="rId4"/>
                <a:stretch>
                  <a:fillRect/>
                </a:stretch>
              </p:blipFill>
              <p:spPr>
                <a:xfrm>
                  <a:off x="8882580" y="3346680"/>
                  <a:ext cx="176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筆跡 16">
                  <a:extLst>
                    <a:ext uri="{FF2B5EF4-FFF2-40B4-BE49-F238E27FC236}">
                      <a16:creationId xmlns:a16="http://schemas.microsoft.com/office/drawing/2014/main" id="{46E00653-E0DB-3032-FDF8-1D186E93CA30}"/>
                    </a:ext>
                  </a:extLst>
                </p14:cNvPr>
                <p14:cNvContentPartPr/>
                <p14:nvPr/>
              </p14:nvContentPartPr>
              <p14:xfrm>
                <a:off x="8861700" y="3406080"/>
                <a:ext cx="90000" cy="77040"/>
              </p14:xfrm>
            </p:contentPart>
          </mc:Choice>
          <mc:Fallback xmlns="">
            <p:pic>
              <p:nvPicPr>
                <p:cNvPr id="17" name="筆跡 16">
                  <a:extLst>
                    <a:ext uri="{FF2B5EF4-FFF2-40B4-BE49-F238E27FC236}">
                      <a16:creationId xmlns:a16="http://schemas.microsoft.com/office/drawing/2014/main" id="{12CD76BE-96BD-127D-69BC-6522DD5FC3BA}"/>
                    </a:ext>
                  </a:extLst>
                </p:cNvPr>
                <p:cNvPicPr/>
                <p:nvPr/>
              </p:nvPicPr>
              <p:blipFill>
                <a:blip r:embed="rId6"/>
                <a:stretch>
                  <a:fillRect/>
                </a:stretch>
              </p:blipFill>
              <p:spPr>
                <a:xfrm>
                  <a:off x="8855580" y="3399960"/>
                  <a:ext cx="102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筆跡 17">
                  <a:extLst>
                    <a:ext uri="{FF2B5EF4-FFF2-40B4-BE49-F238E27FC236}">
                      <a16:creationId xmlns:a16="http://schemas.microsoft.com/office/drawing/2014/main" id="{B4EA5212-11BA-6662-E149-F38171A13806}"/>
                    </a:ext>
                  </a:extLst>
                </p14:cNvPr>
                <p14:cNvContentPartPr/>
                <p14:nvPr/>
              </p14:nvContentPartPr>
              <p14:xfrm>
                <a:off x="9112980" y="3336960"/>
                <a:ext cx="72720" cy="95040"/>
              </p14:xfrm>
            </p:contentPart>
          </mc:Choice>
          <mc:Fallback xmlns="">
            <p:pic>
              <p:nvPicPr>
                <p:cNvPr id="18" name="筆跡 17">
                  <a:extLst>
                    <a:ext uri="{FF2B5EF4-FFF2-40B4-BE49-F238E27FC236}">
                      <a16:creationId xmlns:a16="http://schemas.microsoft.com/office/drawing/2014/main" id="{F8DAE031-27CD-CA3B-0B69-47647143C6F1}"/>
                    </a:ext>
                  </a:extLst>
                </p:cNvPr>
                <p:cNvPicPr/>
                <p:nvPr/>
              </p:nvPicPr>
              <p:blipFill>
                <a:blip r:embed="rId8"/>
                <a:stretch>
                  <a:fillRect/>
                </a:stretch>
              </p:blipFill>
              <p:spPr>
                <a:xfrm>
                  <a:off x="9106860" y="3330840"/>
                  <a:ext cx="84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筆跡 18">
                  <a:extLst>
                    <a:ext uri="{FF2B5EF4-FFF2-40B4-BE49-F238E27FC236}">
                      <a16:creationId xmlns:a16="http://schemas.microsoft.com/office/drawing/2014/main" id="{03B31C5E-FCB3-9F02-7001-3F1F2AE0D8E5}"/>
                    </a:ext>
                  </a:extLst>
                </p14:cNvPr>
                <p14:cNvContentPartPr/>
                <p14:nvPr/>
              </p14:nvContentPartPr>
              <p14:xfrm>
                <a:off x="9235020" y="3406080"/>
                <a:ext cx="360" cy="1800"/>
              </p14:xfrm>
            </p:contentPart>
          </mc:Choice>
          <mc:Fallback xmlns="">
            <p:pic>
              <p:nvPicPr>
                <p:cNvPr id="19" name="筆跡 18">
                  <a:extLst>
                    <a:ext uri="{FF2B5EF4-FFF2-40B4-BE49-F238E27FC236}">
                      <a16:creationId xmlns:a16="http://schemas.microsoft.com/office/drawing/2014/main" id="{AA2CD74B-BF15-5AE4-7323-4BDD82F3CBC6}"/>
                    </a:ext>
                  </a:extLst>
                </p:cNvPr>
                <p:cNvPicPr/>
                <p:nvPr/>
              </p:nvPicPr>
              <p:blipFill>
                <a:blip r:embed="rId10"/>
                <a:stretch>
                  <a:fillRect/>
                </a:stretch>
              </p:blipFill>
              <p:spPr>
                <a:xfrm>
                  <a:off x="9228900" y="339996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筆跡 19">
                  <a:extLst>
                    <a:ext uri="{FF2B5EF4-FFF2-40B4-BE49-F238E27FC236}">
                      <a16:creationId xmlns:a16="http://schemas.microsoft.com/office/drawing/2014/main" id="{A16F37B5-863E-CA51-7872-67A20877A91D}"/>
                    </a:ext>
                  </a:extLst>
                </p14:cNvPr>
                <p14:cNvContentPartPr/>
                <p14:nvPr/>
              </p14:nvContentPartPr>
              <p14:xfrm>
                <a:off x="9227460" y="3344880"/>
                <a:ext cx="360" cy="360"/>
              </p14:xfrm>
            </p:contentPart>
          </mc:Choice>
          <mc:Fallback xmlns="">
            <p:pic>
              <p:nvPicPr>
                <p:cNvPr id="20" name="筆跡 19">
                  <a:extLst>
                    <a:ext uri="{FF2B5EF4-FFF2-40B4-BE49-F238E27FC236}">
                      <a16:creationId xmlns:a16="http://schemas.microsoft.com/office/drawing/2014/main" id="{E25B9A21-1BB1-C512-AF4A-009FD6E92A39}"/>
                    </a:ext>
                  </a:extLst>
                </p:cNvPr>
                <p:cNvPicPr/>
                <p:nvPr/>
              </p:nvPicPr>
              <p:blipFill>
                <a:blip r:embed="rId12"/>
                <a:stretch>
                  <a:fillRect/>
                </a:stretch>
              </p:blipFill>
              <p:spPr>
                <a:xfrm>
                  <a:off x="9221340" y="33387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筆跡 20">
                  <a:extLst>
                    <a:ext uri="{FF2B5EF4-FFF2-40B4-BE49-F238E27FC236}">
                      <a16:creationId xmlns:a16="http://schemas.microsoft.com/office/drawing/2014/main" id="{CD5141C2-56D7-AA80-14E4-2BC2D0773AB7}"/>
                    </a:ext>
                  </a:extLst>
                </p14:cNvPr>
                <p14:cNvContentPartPr/>
                <p14:nvPr/>
              </p14:nvContentPartPr>
              <p14:xfrm>
                <a:off x="9245100" y="3375480"/>
                <a:ext cx="108360" cy="133200"/>
              </p14:xfrm>
            </p:contentPart>
          </mc:Choice>
          <mc:Fallback xmlns="">
            <p:pic>
              <p:nvPicPr>
                <p:cNvPr id="21" name="筆跡 20">
                  <a:extLst>
                    <a:ext uri="{FF2B5EF4-FFF2-40B4-BE49-F238E27FC236}">
                      <a16:creationId xmlns:a16="http://schemas.microsoft.com/office/drawing/2014/main" id="{9787E6B5-ECD5-B5AD-678E-A6CC696B4C9A}"/>
                    </a:ext>
                  </a:extLst>
                </p:cNvPr>
                <p:cNvPicPr/>
                <p:nvPr/>
              </p:nvPicPr>
              <p:blipFill>
                <a:blip r:embed="rId14"/>
                <a:stretch>
                  <a:fillRect/>
                </a:stretch>
              </p:blipFill>
              <p:spPr>
                <a:xfrm>
                  <a:off x="9238980" y="3369360"/>
                  <a:ext cx="120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筆跡 21">
                  <a:extLst>
                    <a:ext uri="{FF2B5EF4-FFF2-40B4-BE49-F238E27FC236}">
                      <a16:creationId xmlns:a16="http://schemas.microsoft.com/office/drawing/2014/main" id="{7C2F5724-5192-6829-81A1-615DEF50DB44}"/>
                    </a:ext>
                  </a:extLst>
                </p14:cNvPr>
                <p14:cNvContentPartPr/>
                <p14:nvPr/>
              </p14:nvContentPartPr>
              <p14:xfrm>
                <a:off x="9341940" y="3291600"/>
                <a:ext cx="43920" cy="130680"/>
              </p14:xfrm>
            </p:contentPart>
          </mc:Choice>
          <mc:Fallback xmlns="">
            <p:pic>
              <p:nvPicPr>
                <p:cNvPr id="22" name="筆跡 21">
                  <a:extLst>
                    <a:ext uri="{FF2B5EF4-FFF2-40B4-BE49-F238E27FC236}">
                      <a16:creationId xmlns:a16="http://schemas.microsoft.com/office/drawing/2014/main" id="{A59B2C05-96EE-222C-D843-642D07206CF1}"/>
                    </a:ext>
                  </a:extLst>
                </p:cNvPr>
                <p:cNvPicPr/>
                <p:nvPr/>
              </p:nvPicPr>
              <p:blipFill>
                <a:blip r:embed="rId16"/>
                <a:stretch>
                  <a:fillRect/>
                </a:stretch>
              </p:blipFill>
              <p:spPr>
                <a:xfrm>
                  <a:off x="9335820" y="3285480"/>
                  <a:ext cx="56160" cy="142920"/>
                </a:xfrm>
                <a:prstGeom prst="rect">
                  <a:avLst/>
                </a:prstGeom>
              </p:spPr>
            </p:pic>
          </mc:Fallback>
        </mc:AlternateContent>
      </p:grpSp>
      <p:grpSp>
        <p:nvGrpSpPr>
          <p:cNvPr id="5" name="群組 4">
            <a:extLst>
              <a:ext uri="{FF2B5EF4-FFF2-40B4-BE49-F238E27FC236}">
                <a16:creationId xmlns:a16="http://schemas.microsoft.com/office/drawing/2014/main" id="{06C743EA-13C3-8C69-AAE7-2C9C0665B583}"/>
              </a:ext>
            </a:extLst>
          </p:cNvPr>
          <p:cNvGrpSpPr/>
          <p:nvPr/>
        </p:nvGrpSpPr>
        <p:grpSpPr>
          <a:xfrm>
            <a:off x="9631380" y="2880240"/>
            <a:ext cx="503280" cy="3304440"/>
            <a:chOff x="9631380" y="2880240"/>
            <a:chExt cx="503280" cy="3304440"/>
          </a:xfrm>
        </p:grpSpPr>
        <mc:AlternateContent xmlns:mc="http://schemas.openxmlformats.org/markup-compatibility/2006" xmlns:p14="http://schemas.microsoft.com/office/powerpoint/2010/main">
          <mc:Choice Requires="p14">
            <p:contentPart p14:bwMode="auto" r:id="rId17">
              <p14:nvContentPartPr>
                <p14:cNvPr id="3" name="筆跡 2">
                  <a:extLst>
                    <a:ext uri="{FF2B5EF4-FFF2-40B4-BE49-F238E27FC236}">
                      <a16:creationId xmlns:a16="http://schemas.microsoft.com/office/drawing/2014/main" id="{556AD905-1765-EE19-A159-A98A66CA878B}"/>
                    </a:ext>
                  </a:extLst>
                </p14:cNvPr>
                <p14:cNvContentPartPr/>
                <p14:nvPr/>
              </p14:nvContentPartPr>
              <p14:xfrm>
                <a:off x="9700860" y="2880240"/>
                <a:ext cx="433800" cy="3246480"/>
              </p14:xfrm>
            </p:contentPart>
          </mc:Choice>
          <mc:Fallback xmlns="">
            <p:pic>
              <p:nvPicPr>
                <p:cNvPr id="3" name="筆跡 2">
                  <a:extLst>
                    <a:ext uri="{FF2B5EF4-FFF2-40B4-BE49-F238E27FC236}">
                      <a16:creationId xmlns:a16="http://schemas.microsoft.com/office/drawing/2014/main" id="{E0587F83-806B-2E0F-6544-64A8F8342FF0}"/>
                    </a:ext>
                  </a:extLst>
                </p:cNvPr>
                <p:cNvPicPr/>
                <p:nvPr/>
              </p:nvPicPr>
              <p:blipFill>
                <a:blip r:embed="rId18"/>
                <a:stretch>
                  <a:fillRect/>
                </a:stretch>
              </p:blipFill>
              <p:spPr>
                <a:xfrm>
                  <a:off x="9694740" y="2874120"/>
                  <a:ext cx="446040" cy="325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筆跡 3">
                  <a:extLst>
                    <a:ext uri="{FF2B5EF4-FFF2-40B4-BE49-F238E27FC236}">
                      <a16:creationId xmlns:a16="http://schemas.microsoft.com/office/drawing/2014/main" id="{A9740B24-7B8A-1CE6-4C64-AF76F0E5FBD5}"/>
                    </a:ext>
                  </a:extLst>
                </p14:cNvPr>
                <p14:cNvContentPartPr/>
                <p14:nvPr/>
              </p14:nvContentPartPr>
              <p14:xfrm>
                <a:off x="9631380" y="6019440"/>
                <a:ext cx="185040" cy="165240"/>
              </p14:xfrm>
            </p:contentPart>
          </mc:Choice>
          <mc:Fallback xmlns="">
            <p:pic>
              <p:nvPicPr>
                <p:cNvPr id="4" name="筆跡 3">
                  <a:extLst>
                    <a:ext uri="{FF2B5EF4-FFF2-40B4-BE49-F238E27FC236}">
                      <a16:creationId xmlns:a16="http://schemas.microsoft.com/office/drawing/2014/main" id="{EB21BA09-DAFF-304A-823B-6A18BCE0DD4E}"/>
                    </a:ext>
                  </a:extLst>
                </p:cNvPr>
                <p:cNvPicPr/>
                <p:nvPr/>
              </p:nvPicPr>
              <p:blipFill>
                <a:blip r:embed="rId20"/>
                <a:stretch>
                  <a:fillRect/>
                </a:stretch>
              </p:blipFill>
              <p:spPr>
                <a:xfrm>
                  <a:off x="9625260" y="6013320"/>
                  <a:ext cx="197280" cy="177480"/>
                </a:xfrm>
                <a:prstGeom prst="rect">
                  <a:avLst/>
                </a:prstGeom>
              </p:spPr>
            </p:pic>
          </mc:Fallback>
        </mc:AlternateContent>
      </p:grpSp>
      <p:grpSp>
        <p:nvGrpSpPr>
          <p:cNvPr id="31" name="群組 30">
            <a:extLst>
              <a:ext uri="{FF2B5EF4-FFF2-40B4-BE49-F238E27FC236}">
                <a16:creationId xmlns:a16="http://schemas.microsoft.com/office/drawing/2014/main" id="{122B0D78-1CFE-940E-060A-ED3567114251}"/>
              </a:ext>
            </a:extLst>
          </p:cNvPr>
          <p:cNvGrpSpPr/>
          <p:nvPr/>
        </p:nvGrpSpPr>
        <p:grpSpPr>
          <a:xfrm>
            <a:off x="10110180" y="3299280"/>
            <a:ext cx="1095840" cy="428760"/>
            <a:chOff x="10110180" y="3299280"/>
            <a:chExt cx="1095840" cy="42876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10890C1B-021B-BFEC-1A2F-E7B9A0670781}"/>
                    </a:ext>
                  </a:extLst>
                </p14:cNvPr>
                <p14:cNvContentPartPr/>
                <p14:nvPr/>
              </p14:nvContentPartPr>
              <p14:xfrm>
                <a:off x="10340220" y="3420960"/>
                <a:ext cx="7920" cy="28440"/>
              </p14:xfrm>
            </p:contentPart>
          </mc:Choice>
          <mc:Fallback xmlns="">
            <p:pic>
              <p:nvPicPr>
                <p:cNvPr id="7" name="筆跡 6">
                  <a:extLst>
                    <a:ext uri="{FF2B5EF4-FFF2-40B4-BE49-F238E27FC236}">
                      <a16:creationId xmlns:a16="http://schemas.microsoft.com/office/drawing/2014/main" id="{0C1E4306-8954-0542-3A04-3EB7D502D17B}"/>
                    </a:ext>
                  </a:extLst>
                </p:cNvPr>
                <p:cNvPicPr/>
                <p:nvPr/>
              </p:nvPicPr>
              <p:blipFill>
                <a:blip r:embed="rId22"/>
                <a:stretch>
                  <a:fillRect/>
                </a:stretch>
              </p:blipFill>
              <p:spPr>
                <a:xfrm>
                  <a:off x="10334100" y="3414840"/>
                  <a:ext cx="20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520C19F4-388E-B09E-5AB0-4ED726D4354A}"/>
                    </a:ext>
                  </a:extLst>
                </p14:cNvPr>
                <p14:cNvContentPartPr/>
                <p14:nvPr/>
              </p14:nvContentPartPr>
              <p14:xfrm>
                <a:off x="10461900" y="3390360"/>
                <a:ext cx="32760" cy="81720"/>
              </p14:xfrm>
            </p:contentPart>
          </mc:Choice>
          <mc:Fallback xmlns="">
            <p:pic>
              <p:nvPicPr>
                <p:cNvPr id="8" name="筆跡 7">
                  <a:extLst>
                    <a:ext uri="{FF2B5EF4-FFF2-40B4-BE49-F238E27FC236}">
                      <a16:creationId xmlns:a16="http://schemas.microsoft.com/office/drawing/2014/main" id="{4425ED4A-D426-AADC-6A08-3B80D2D52873}"/>
                    </a:ext>
                  </a:extLst>
                </p:cNvPr>
                <p:cNvPicPr/>
                <p:nvPr/>
              </p:nvPicPr>
              <p:blipFill>
                <a:blip r:embed="rId24"/>
                <a:stretch>
                  <a:fillRect/>
                </a:stretch>
              </p:blipFill>
              <p:spPr>
                <a:xfrm>
                  <a:off x="10455780" y="3384240"/>
                  <a:ext cx="45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86476349-D470-CE74-3D78-4ABCC576FB11}"/>
                    </a:ext>
                  </a:extLst>
                </p14:cNvPr>
                <p14:cNvContentPartPr/>
                <p14:nvPr/>
              </p14:nvContentPartPr>
              <p14:xfrm>
                <a:off x="10622100" y="3389280"/>
                <a:ext cx="165240" cy="47160"/>
              </p14:xfrm>
            </p:contentPart>
          </mc:Choice>
          <mc:Fallback xmlns="">
            <p:pic>
              <p:nvPicPr>
                <p:cNvPr id="9" name="筆跡 8">
                  <a:extLst>
                    <a:ext uri="{FF2B5EF4-FFF2-40B4-BE49-F238E27FC236}">
                      <a16:creationId xmlns:a16="http://schemas.microsoft.com/office/drawing/2014/main" id="{46DA279A-C604-982C-BABA-DF5766D82C87}"/>
                    </a:ext>
                  </a:extLst>
                </p:cNvPr>
                <p:cNvPicPr/>
                <p:nvPr/>
              </p:nvPicPr>
              <p:blipFill>
                <a:blip r:embed="rId26"/>
                <a:stretch>
                  <a:fillRect/>
                </a:stretch>
              </p:blipFill>
              <p:spPr>
                <a:xfrm>
                  <a:off x="10615980" y="3383160"/>
                  <a:ext cx="177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筆跡 9">
                  <a:extLst>
                    <a:ext uri="{FF2B5EF4-FFF2-40B4-BE49-F238E27FC236}">
                      <a16:creationId xmlns:a16="http://schemas.microsoft.com/office/drawing/2014/main" id="{2635DD34-540D-1575-19C0-67DB2767792D}"/>
                    </a:ext>
                  </a:extLst>
                </p14:cNvPr>
                <p14:cNvContentPartPr/>
                <p14:nvPr/>
              </p14:nvContentPartPr>
              <p14:xfrm>
                <a:off x="10712100" y="3367680"/>
                <a:ext cx="16920" cy="113760"/>
              </p14:xfrm>
            </p:contentPart>
          </mc:Choice>
          <mc:Fallback xmlns="">
            <p:pic>
              <p:nvPicPr>
                <p:cNvPr id="10" name="筆跡 9">
                  <a:extLst>
                    <a:ext uri="{FF2B5EF4-FFF2-40B4-BE49-F238E27FC236}">
                      <a16:creationId xmlns:a16="http://schemas.microsoft.com/office/drawing/2014/main" id="{15BD1BF4-3F1A-5AF3-ACBB-2E6092835D33}"/>
                    </a:ext>
                  </a:extLst>
                </p:cNvPr>
                <p:cNvPicPr/>
                <p:nvPr/>
              </p:nvPicPr>
              <p:blipFill>
                <a:blip r:embed="rId28"/>
                <a:stretch>
                  <a:fillRect/>
                </a:stretch>
              </p:blipFill>
              <p:spPr>
                <a:xfrm>
                  <a:off x="10705980" y="3361560"/>
                  <a:ext cx="29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筆跡 10">
                  <a:extLst>
                    <a:ext uri="{FF2B5EF4-FFF2-40B4-BE49-F238E27FC236}">
                      <a16:creationId xmlns:a16="http://schemas.microsoft.com/office/drawing/2014/main" id="{B2A6D089-8340-488A-64B0-C511359E2D9F}"/>
                    </a:ext>
                  </a:extLst>
                </p14:cNvPr>
                <p14:cNvContentPartPr/>
                <p14:nvPr/>
              </p14:nvContentPartPr>
              <p14:xfrm>
                <a:off x="10675380" y="3477480"/>
                <a:ext cx="123480" cy="93240"/>
              </p14:xfrm>
            </p:contentPart>
          </mc:Choice>
          <mc:Fallback xmlns="">
            <p:pic>
              <p:nvPicPr>
                <p:cNvPr id="11" name="筆跡 10">
                  <a:extLst>
                    <a:ext uri="{FF2B5EF4-FFF2-40B4-BE49-F238E27FC236}">
                      <a16:creationId xmlns:a16="http://schemas.microsoft.com/office/drawing/2014/main" id="{EE88BB49-2242-D155-0504-1A99D8DD1C7E}"/>
                    </a:ext>
                  </a:extLst>
                </p:cNvPr>
                <p:cNvPicPr/>
                <p:nvPr/>
              </p:nvPicPr>
              <p:blipFill>
                <a:blip r:embed="rId30"/>
                <a:stretch>
                  <a:fillRect/>
                </a:stretch>
              </p:blipFill>
              <p:spPr>
                <a:xfrm>
                  <a:off x="10669260" y="3471360"/>
                  <a:ext cx="135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筆跡 11">
                  <a:extLst>
                    <a:ext uri="{FF2B5EF4-FFF2-40B4-BE49-F238E27FC236}">
                      <a16:creationId xmlns:a16="http://schemas.microsoft.com/office/drawing/2014/main" id="{E665D1A5-6F2B-76DA-4B60-038BC0B1980A}"/>
                    </a:ext>
                  </a:extLst>
                </p14:cNvPr>
                <p14:cNvContentPartPr/>
                <p14:nvPr/>
              </p14:nvContentPartPr>
              <p14:xfrm>
                <a:off x="10843140" y="3335280"/>
                <a:ext cx="111960" cy="41040"/>
              </p14:xfrm>
            </p:contentPart>
          </mc:Choice>
          <mc:Fallback xmlns="">
            <p:pic>
              <p:nvPicPr>
                <p:cNvPr id="12" name="筆跡 11">
                  <a:extLst>
                    <a:ext uri="{FF2B5EF4-FFF2-40B4-BE49-F238E27FC236}">
                      <a16:creationId xmlns:a16="http://schemas.microsoft.com/office/drawing/2014/main" id="{8ADFBA53-7BF4-004E-8A83-9A4A8195AFE7}"/>
                    </a:ext>
                  </a:extLst>
                </p:cNvPr>
                <p:cNvPicPr/>
                <p:nvPr/>
              </p:nvPicPr>
              <p:blipFill>
                <a:blip r:embed="rId32"/>
                <a:stretch>
                  <a:fillRect/>
                </a:stretch>
              </p:blipFill>
              <p:spPr>
                <a:xfrm>
                  <a:off x="10837020" y="3329160"/>
                  <a:ext cx="124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筆跡 12">
                  <a:extLst>
                    <a:ext uri="{FF2B5EF4-FFF2-40B4-BE49-F238E27FC236}">
                      <a16:creationId xmlns:a16="http://schemas.microsoft.com/office/drawing/2014/main" id="{B4FEF9AF-AB8A-2575-83AC-88066F1B1C26}"/>
                    </a:ext>
                  </a:extLst>
                </p14:cNvPr>
                <p14:cNvContentPartPr/>
                <p14:nvPr/>
              </p14:nvContentPartPr>
              <p14:xfrm>
                <a:off x="10911540" y="3299280"/>
                <a:ext cx="49320" cy="329760"/>
              </p14:xfrm>
            </p:contentPart>
          </mc:Choice>
          <mc:Fallback xmlns="">
            <p:pic>
              <p:nvPicPr>
                <p:cNvPr id="13" name="筆跡 12">
                  <a:extLst>
                    <a:ext uri="{FF2B5EF4-FFF2-40B4-BE49-F238E27FC236}">
                      <a16:creationId xmlns:a16="http://schemas.microsoft.com/office/drawing/2014/main" id="{3B0BF0C4-11A5-F5E3-F334-91855D0D628B}"/>
                    </a:ext>
                  </a:extLst>
                </p:cNvPr>
                <p:cNvPicPr/>
                <p:nvPr/>
              </p:nvPicPr>
              <p:blipFill>
                <a:blip r:embed="rId34"/>
                <a:stretch>
                  <a:fillRect/>
                </a:stretch>
              </p:blipFill>
              <p:spPr>
                <a:xfrm>
                  <a:off x="10905420" y="3293160"/>
                  <a:ext cx="615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 name="筆跡 13">
                  <a:extLst>
                    <a:ext uri="{FF2B5EF4-FFF2-40B4-BE49-F238E27FC236}">
                      <a16:creationId xmlns:a16="http://schemas.microsoft.com/office/drawing/2014/main" id="{E55F6FA0-F159-95B8-52C0-33B594CF758F}"/>
                    </a:ext>
                  </a:extLst>
                </p14:cNvPr>
                <p14:cNvContentPartPr/>
                <p14:nvPr/>
              </p14:nvContentPartPr>
              <p14:xfrm>
                <a:off x="10911540" y="3402240"/>
                <a:ext cx="102600" cy="125640"/>
              </p14:xfrm>
            </p:contentPart>
          </mc:Choice>
          <mc:Fallback xmlns="">
            <p:pic>
              <p:nvPicPr>
                <p:cNvPr id="14" name="筆跡 13">
                  <a:extLst>
                    <a:ext uri="{FF2B5EF4-FFF2-40B4-BE49-F238E27FC236}">
                      <a16:creationId xmlns:a16="http://schemas.microsoft.com/office/drawing/2014/main" id="{D044B508-8234-3392-F327-504B3487786C}"/>
                    </a:ext>
                  </a:extLst>
                </p:cNvPr>
                <p:cNvPicPr/>
                <p:nvPr/>
              </p:nvPicPr>
              <p:blipFill>
                <a:blip r:embed="rId36"/>
                <a:stretch>
                  <a:fillRect/>
                </a:stretch>
              </p:blipFill>
              <p:spPr>
                <a:xfrm>
                  <a:off x="10905420" y="3396120"/>
                  <a:ext cx="114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 name="筆跡 14">
                  <a:extLst>
                    <a:ext uri="{FF2B5EF4-FFF2-40B4-BE49-F238E27FC236}">
                      <a16:creationId xmlns:a16="http://schemas.microsoft.com/office/drawing/2014/main" id="{6EC5610A-AF03-0BB6-E039-DB19A5F9F5C6}"/>
                    </a:ext>
                  </a:extLst>
                </p14:cNvPr>
                <p14:cNvContentPartPr/>
                <p14:nvPr/>
              </p14:nvContentPartPr>
              <p14:xfrm>
                <a:off x="11079300" y="3306480"/>
                <a:ext cx="52920" cy="66240"/>
              </p14:xfrm>
            </p:contentPart>
          </mc:Choice>
          <mc:Fallback xmlns="">
            <p:pic>
              <p:nvPicPr>
                <p:cNvPr id="15" name="筆跡 14">
                  <a:extLst>
                    <a:ext uri="{FF2B5EF4-FFF2-40B4-BE49-F238E27FC236}">
                      <a16:creationId xmlns:a16="http://schemas.microsoft.com/office/drawing/2014/main" id="{8F441F50-7D81-4208-2C8A-342787C3A8B7}"/>
                    </a:ext>
                  </a:extLst>
                </p:cNvPr>
                <p:cNvPicPr/>
                <p:nvPr/>
              </p:nvPicPr>
              <p:blipFill>
                <a:blip r:embed="rId38"/>
                <a:stretch>
                  <a:fillRect/>
                </a:stretch>
              </p:blipFill>
              <p:spPr>
                <a:xfrm>
                  <a:off x="11073180" y="3300360"/>
                  <a:ext cx="65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CFF6E92B-0E61-F45F-A232-149D6B2F8D99}"/>
                    </a:ext>
                  </a:extLst>
                </p14:cNvPr>
                <p14:cNvContentPartPr/>
                <p14:nvPr/>
              </p14:nvContentPartPr>
              <p14:xfrm>
                <a:off x="11041140" y="3433920"/>
                <a:ext cx="99360" cy="56880"/>
              </p14:xfrm>
            </p:contentPart>
          </mc:Choice>
          <mc:Fallback xmlns="">
            <p:pic>
              <p:nvPicPr>
                <p:cNvPr id="24" name="筆跡 23">
                  <a:extLst>
                    <a:ext uri="{FF2B5EF4-FFF2-40B4-BE49-F238E27FC236}">
                      <a16:creationId xmlns:a16="http://schemas.microsoft.com/office/drawing/2014/main" id="{622D4B93-2EB0-496E-0378-7098670A1AA5}"/>
                    </a:ext>
                  </a:extLst>
                </p:cNvPr>
                <p:cNvPicPr/>
                <p:nvPr/>
              </p:nvPicPr>
              <p:blipFill>
                <a:blip r:embed="rId40"/>
                <a:stretch>
                  <a:fillRect/>
                </a:stretch>
              </p:blipFill>
              <p:spPr>
                <a:xfrm>
                  <a:off x="11035020" y="3427800"/>
                  <a:ext cx="111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D8B486D-FAD7-7C12-8FE2-3DBE56956160}"/>
                    </a:ext>
                  </a:extLst>
                </p14:cNvPr>
                <p14:cNvContentPartPr/>
                <p14:nvPr/>
              </p14:nvContentPartPr>
              <p14:xfrm>
                <a:off x="11101980" y="3495120"/>
                <a:ext cx="104040" cy="55800"/>
              </p14:xfrm>
            </p:contentPart>
          </mc:Choice>
          <mc:Fallback xmlns="">
            <p:pic>
              <p:nvPicPr>
                <p:cNvPr id="25" name="筆跡 24">
                  <a:extLst>
                    <a:ext uri="{FF2B5EF4-FFF2-40B4-BE49-F238E27FC236}">
                      <a16:creationId xmlns:a16="http://schemas.microsoft.com/office/drawing/2014/main" id="{95EBA0F2-AA4D-AF7B-0D75-E8D0C80B4422}"/>
                    </a:ext>
                  </a:extLst>
                </p:cNvPr>
                <p:cNvPicPr/>
                <p:nvPr/>
              </p:nvPicPr>
              <p:blipFill>
                <a:blip r:embed="rId42"/>
                <a:stretch>
                  <a:fillRect/>
                </a:stretch>
              </p:blipFill>
              <p:spPr>
                <a:xfrm>
                  <a:off x="11095860" y="3489000"/>
                  <a:ext cx="116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50E70DBD-D976-2A4D-2568-CD28BB3CCCB1}"/>
                    </a:ext>
                  </a:extLst>
                </p14:cNvPr>
                <p14:cNvContentPartPr/>
                <p14:nvPr/>
              </p14:nvContentPartPr>
              <p14:xfrm>
                <a:off x="11162460" y="3489360"/>
                <a:ext cx="33480" cy="238680"/>
              </p14:xfrm>
            </p:contentPart>
          </mc:Choice>
          <mc:Fallback xmlns="">
            <p:pic>
              <p:nvPicPr>
                <p:cNvPr id="26" name="筆跡 25">
                  <a:extLst>
                    <a:ext uri="{FF2B5EF4-FFF2-40B4-BE49-F238E27FC236}">
                      <a16:creationId xmlns:a16="http://schemas.microsoft.com/office/drawing/2014/main" id="{CE032A31-D6F2-CB70-537B-60759BE3A91A}"/>
                    </a:ext>
                  </a:extLst>
                </p:cNvPr>
                <p:cNvPicPr/>
                <p:nvPr/>
              </p:nvPicPr>
              <p:blipFill>
                <a:blip r:embed="rId44"/>
                <a:stretch>
                  <a:fillRect/>
                </a:stretch>
              </p:blipFill>
              <p:spPr>
                <a:xfrm>
                  <a:off x="11156340" y="3483240"/>
                  <a:ext cx="45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73348EAD-EA77-4743-4713-67D87455B473}"/>
                    </a:ext>
                  </a:extLst>
                </p14:cNvPr>
                <p14:cNvContentPartPr/>
                <p14:nvPr/>
              </p14:nvContentPartPr>
              <p14:xfrm>
                <a:off x="10110180" y="3465240"/>
                <a:ext cx="164520" cy="138960"/>
              </p14:xfrm>
            </p:contentPart>
          </mc:Choice>
          <mc:Fallback xmlns="">
            <p:pic>
              <p:nvPicPr>
                <p:cNvPr id="27" name="筆跡 26">
                  <a:extLst>
                    <a:ext uri="{FF2B5EF4-FFF2-40B4-BE49-F238E27FC236}">
                      <a16:creationId xmlns:a16="http://schemas.microsoft.com/office/drawing/2014/main" id="{C5350A24-8D99-AEBC-C72E-CAED173C0040}"/>
                    </a:ext>
                  </a:extLst>
                </p:cNvPr>
                <p:cNvPicPr/>
                <p:nvPr/>
              </p:nvPicPr>
              <p:blipFill>
                <a:blip r:embed="rId46"/>
                <a:stretch>
                  <a:fillRect/>
                </a:stretch>
              </p:blipFill>
              <p:spPr>
                <a:xfrm>
                  <a:off x="10104060" y="3459120"/>
                  <a:ext cx="176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7D59ED43-C531-BCF1-D112-62DF2B30D819}"/>
                    </a:ext>
                  </a:extLst>
                </p14:cNvPr>
                <p14:cNvContentPartPr/>
                <p14:nvPr/>
              </p14:nvContentPartPr>
              <p14:xfrm>
                <a:off x="10202700" y="3519960"/>
                <a:ext cx="7560" cy="37440"/>
              </p14:xfrm>
            </p:contentPart>
          </mc:Choice>
          <mc:Fallback xmlns="">
            <p:pic>
              <p:nvPicPr>
                <p:cNvPr id="28" name="筆跡 27">
                  <a:extLst>
                    <a:ext uri="{FF2B5EF4-FFF2-40B4-BE49-F238E27FC236}">
                      <a16:creationId xmlns:a16="http://schemas.microsoft.com/office/drawing/2014/main" id="{47879F12-F24A-FB17-5890-641E139A36A2}"/>
                    </a:ext>
                  </a:extLst>
                </p:cNvPr>
                <p:cNvPicPr/>
                <p:nvPr/>
              </p:nvPicPr>
              <p:blipFill>
                <a:blip r:embed="rId48"/>
                <a:stretch>
                  <a:fillRect/>
                </a:stretch>
              </p:blipFill>
              <p:spPr>
                <a:xfrm>
                  <a:off x="10196580" y="3513840"/>
                  <a:ext cx="19800" cy="49680"/>
                </a:xfrm>
                <a:prstGeom prst="rect">
                  <a:avLst/>
                </a:prstGeom>
              </p:spPr>
            </p:pic>
          </mc:Fallback>
        </mc:AlternateContent>
      </p:grpSp>
      <p:grpSp>
        <p:nvGrpSpPr>
          <p:cNvPr id="34" name="群組 33">
            <a:extLst>
              <a:ext uri="{FF2B5EF4-FFF2-40B4-BE49-F238E27FC236}">
                <a16:creationId xmlns:a16="http://schemas.microsoft.com/office/drawing/2014/main" id="{8CCC7A36-FDC6-D333-5085-B68C7866ED7E}"/>
              </a:ext>
            </a:extLst>
          </p:cNvPr>
          <p:cNvGrpSpPr/>
          <p:nvPr/>
        </p:nvGrpSpPr>
        <p:grpSpPr>
          <a:xfrm>
            <a:off x="10171380" y="3990840"/>
            <a:ext cx="192960" cy="107640"/>
            <a:chOff x="10171380" y="3990840"/>
            <a:chExt cx="192960" cy="10764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88EEC3A0-9ADA-4E1E-0CE4-35610EA6BDE3}"/>
                    </a:ext>
                  </a:extLst>
                </p14:cNvPr>
                <p14:cNvContentPartPr/>
                <p14:nvPr/>
              </p14:nvContentPartPr>
              <p14:xfrm>
                <a:off x="10279020" y="4007760"/>
                <a:ext cx="66240" cy="47160"/>
              </p14:xfrm>
            </p:contentPart>
          </mc:Choice>
          <mc:Fallback xmlns="">
            <p:pic>
              <p:nvPicPr>
                <p:cNvPr id="32" name="筆跡 31">
                  <a:extLst>
                    <a:ext uri="{FF2B5EF4-FFF2-40B4-BE49-F238E27FC236}">
                      <a16:creationId xmlns:a16="http://schemas.microsoft.com/office/drawing/2014/main" id="{096EA614-44A9-3AEF-C4EA-00C31622A059}"/>
                    </a:ext>
                  </a:extLst>
                </p:cNvPr>
                <p:cNvPicPr/>
                <p:nvPr/>
              </p:nvPicPr>
              <p:blipFill>
                <a:blip r:embed="rId50"/>
                <a:stretch>
                  <a:fillRect/>
                </a:stretch>
              </p:blipFill>
              <p:spPr>
                <a:xfrm>
                  <a:off x="10272900" y="4001640"/>
                  <a:ext cx="78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30541F76-654F-CE68-1A63-B07C7F244CA1}"/>
                    </a:ext>
                  </a:extLst>
                </p14:cNvPr>
                <p14:cNvContentPartPr/>
                <p14:nvPr/>
              </p14:nvContentPartPr>
              <p14:xfrm>
                <a:off x="10171380" y="3990840"/>
                <a:ext cx="192960" cy="107640"/>
              </p14:xfrm>
            </p:contentPart>
          </mc:Choice>
          <mc:Fallback xmlns="">
            <p:pic>
              <p:nvPicPr>
                <p:cNvPr id="33" name="筆跡 32">
                  <a:extLst>
                    <a:ext uri="{FF2B5EF4-FFF2-40B4-BE49-F238E27FC236}">
                      <a16:creationId xmlns:a16="http://schemas.microsoft.com/office/drawing/2014/main" id="{295C337E-A35A-4435-FBE6-4C2BAF73D1F0}"/>
                    </a:ext>
                  </a:extLst>
                </p:cNvPr>
                <p:cNvPicPr/>
                <p:nvPr/>
              </p:nvPicPr>
              <p:blipFill>
                <a:blip r:embed="rId52"/>
                <a:stretch>
                  <a:fillRect/>
                </a:stretch>
              </p:blipFill>
              <p:spPr>
                <a:xfrm>
                  <a:off x="10165260" y="3984720"/>
                  <a:ext cx="205200" cy="119880"/>
                </a:xfrm>
                <a:prstGeom prst="rect">
                  <a:avLst/>
                </a:prstGeom>
              </p:spPr>
            </p:pic>
          </mc:Fallback>
        </mc:AlternateContent>
      </p:grpSp>
      <p:grpSp>
        <p:nvGrpSpPr>
          <p:cNvPr id="106" name="群組 105">
            <a:extLst>
              <a:ext uri="{FF2B5EF4-FFF2-40B4-BE49-F238E27FC236}">
                <a16:creationId xmlns:a16="http://schemas.microsoft.com/office/drawing/2014/main" id="{3CCD7A3C-CACA-73E5-E419-5F5C60304F66}"/>
              </a:ext>
            </a:extLst>
          </p:cNvPr>
          <p:cNvGrpSpPr/>
          <p:nvPr/>
        </p:nvGrpSpPr>
        <p:grpSpPr>
          <a:xfrm>
            <a:off x="10740540" y="3732251"/>
            <a:ext cx="1415520" cy="439200"/>
            <a:chOff x="10339860" y="4983000"/>
            <a:chExt cx="1415520" cy="439200"/>
          </a:xfrm>
        </p:grpSpPr>
        <mc:AlternateContent xmlns:mc="http://schemas.openxmlformats.org/markup-compatibility/2006" xmlns:p14="http://schemas.microsoft.com/office/powerpoint/2010/main">
          <mc:Choice Requires="p14">
            <p:contentPart p14:bwMode="auto" r:id="rId53">
              <p14:nvContentPartPr>
                <p14:cNvPr id="84" name="筆跡 83">
                  <a:extLst>
                    <a:ext uri="{FF2B5EF4-FFF2-40B4-BE49-F238E27FC236}">
                      <a16:creationId xmlns:a16="http://schemas.microsoft.com/office/drawing/2014/main" id="{C3FEE447-5373-6244-CDA0-DBBD4662B18B}"/>
                    </a:ext>
                  </a:extLst>
                </p14:cNvPr>
                <p14:cNvContentPartPr/>
                <p14:nvPr/>
              </p14:nvContentPartPr>
              <p14:xfrm>
                <a:off x="10339860" y="5226360"/>
                <a:ext cx="53280" cy="101160"/>
              </p14:xfrm>
            </p:contentPart>
          </mc:Choice>
          <mc:Fallback xmlns="">
            <p:pic>
              <p:nvPicPr>
                <p:cNvPr id="84" name="筆跡 83">
                  <a:extLst>
                    <a:ext uri="{FF2B5EF4-FFF2-40B4-BE49-F238E27FC236}">
                      <a16:creationId xmlns:a16="http://schemas.microsoft.com/office/drawing/2014/main" id="{66D5B267-DDC6-054E-4515-0AF27A779CF9}"/>
                    </a:ext>
                  </a:extLst>
                </p:cNvPr>
                <p:cNvPicPr/>
                <p:nvPr/>
              </p:nvPicPr>
              <p:blipFill>
                <a:blip r:embed="rId140"/>
                <a:stretch>
                  <a:fillRect/>
                </a:stretch>
              </p:blipFill>
              <p:spPr>
                <a:xfrm>
                  <a:off x="10333740" y="5220240"/>
                  <a:ext cx="65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筆跡 84">
                  <a:extLst>
                    <a:ext uri="{FF2B5EF4-FFF2-40B4-BE49-F238E27FC236}">
                      <a16:creationId xmlns:a16="http://schemas.microsoft.com/office/drawing/2014/main" id="{58D43612-C6CF-6C94-122F-43B97C335C4D}"/>
                    </a:ext>
                  </a:extLst>
                </p14:cNvPr>
                <p14:cNvContentPartPr/>
                <p14:nvPr/>
              </p14:nvContentPartPr>
              <p14:xfrm>
                <a:off x="10370460" y="5295480"/>
                <a:ext cx="37440" cy="29880"/>
              </p14:xfrm>
            </p:contentPart>
          </mc:Choice>
          <mc:Fallback xmlns="">
            <p:pic>
              <p:nvPicPr>
                <p:cNvPr id="85" name="筆跡 84">
                  <a:extLst>
                    <a:ext uri="{FF2B5EF4-FFF2-40B4-BE49-F238E27FC236}">
                      <a16:creationId xmlns:a16="http://schemas.microsoft.com/office/drawing/2014/main" id="{74B3E4B6-28C7-592F-EECF-A93BCAFC891E}"/>
                    </a:ext>
                  </a:extLst>
                </p:cNvPr>
                <p:cNvPicPr/>
                <p:nvPr/>
              </p:nvPicPr>
              <p:blipFill>
                <a:blip r:embed="rId142"/>
                <a:stretch>
                  <a:fillRect/>
                </a:stretch>
              </p:blipFill>
              <p:spPr>
                <a:xfrm>
                  <a:off x="10364340" y="5289360"/>
                  <a:ext cx="49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筆跡 85">
                  <a:extLst>
                    <a:ext uri="{FF2B5EF4-FFF2-40B4-BE49-F238E27FC236}">
                      <a16:creationId xmlns:a16="http://schemas.microsoft.com/office/drawing/2014/main" id="{4E04ED0E-063A-1982-8FF7-40696994C049}"/>
                    </a:ext>
                  </a:extLst>
                </p14:cNvPr>
                <p14:cNvContentPartPr/>
                <p14:nvPr/>
              </p14:nvContentPartPr>
              <p14:xfrm>
                <a:off x="10431300" y="5165880"/>
                <a:ext cx="360" cy="75960"/>
              </p14:xfrm>
            </p:contentPart>
          </mc:Choice>
          <mc:Fallback xmlns="">
            <p:pic>
              <p:nvPicPr>
                <p:cNvPr id="86" name="筆跡 85">
                  <a:extLst>
                    <a:ext uri="{FF2B5EF4-FFF2-40B4-BE49-F238E27FC236}">
                      <a16:creationId xmlns:a16="http://schemas.microsoft.com/office/drawing/2014/main" id="{C347D863-8536-ED48-B55C-39B6C6F0F86A}"/>
                    </a:ext>
                  </a:extLst>
                </p:cNvPr>
                <p:cNvPicPr/>
                <p:nvPr/>
              </p:nvPicPr>
              <p:blipFill>
                <a:blip r:embed="rId144"/>
                <a:stretch>
                  <a:fillRect/>
                </a:stretch>
              </p:blipFill>
              <p:spPr>
                <a:xfrm>
                  <a:off x="10425180" y="5159760"/>
                  <a:ext cx="12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筆跡 86">
                  <a:extLst>
                    <a:ext uri="{FF2B5EF4-FFF2-40B4-BE49-F238E27FC236}">
                      <a16:creationId xmlns:a16="http://schemas.microsoft.com/office/drawing/2014/main" id="{88510027-D5BB-B420-7D80-E63CA4A9CEE4}"/>
                    </a:ext>
                  </a:extLst>
                </p14:cNvPr>
                <p14:cNvContentPartPr/>
                <p14:nvPr/>
              </p14:nvContentPartPr>
              <p14:xfrm>
                <a:off x="10454340" y="5219160"/>
                <a:ext cx="55080" cy="44280"/>
              </p14:xfrm>
            </p:contentPart>
          </mc:Choice>
          <mc:Fallback xmlns="">
            <p:pic>
              <p:nvPicPr>
                <p:cNvPr id="87" name="筆跡 86">
                  <a:extLst>
                    <a:ext uri="{FF2B5EF4-FFF2-40B4-BE49-F238E27FC236}">
                      <a16:creationId xmlns:a16="http://schemas.microsoft.com/office/drawing/2014/main" id="{6D64C2DD-600B-E6EC-1E8B-3A0E798AB967}"/>
                    </a:ext>
                  </a:extLst>
                </p:cNvPr>
                <p:cNvPicPr/>
                <p:nvPr/>
              </p:nvPicPr>
              <p:blipFill>
                <a:blip r:embed="rId146"/>
                <a:stretch>
                  <a:fillRect/>
                </a:stretch>
              </p:blipFill>
              <p:spPr>
                <a:xfrm>
                  <a:off x="10448220" y="5213040"/>
                  <a:ext cx="67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筆跡 87">
                  <a:extLst>
                    <a:ext uri="{FF2B5EF4-FFF2-40B4-BE49-F238E27FC236}">
                      <a16:creationId xmlns:a16="http://schemas.microsoft.com/office/drawing/2014/main" id="{EF46608D-D51A-6FE8-616F-3034B55E49B5}"/>
                    </a:ext>
                  </a:extLst>
                </p14:cNvPr>
                <p14:cNvContentPartPr/>
                <p14:nvPr/>
              </p14:nvContentPartPr>
              <p14:xfrm>
                <a:off x="10452540" y="5272800"/>
                <a:ext cx="40680" cy="127440"/>
              </p14:xfrm>
            </p:contentPart>
          </mc:Choice>
          <mc:Fallback xmlns="">
            <p:pic>
              <p:nvPicPr>
                <p:cNvPr id="88" name="筆跡 87">
                  <a:extLst>
                    <a:ext uri="{FF2B5EF4-FFF2-40B4-BE49-F238E27FC236}">
                      <a16:creationId xmlns:a16="http://schemas.microsoft.com/office/drawing/2014/main" id="{B1098633-06B8-0192-0ABD-5E2852DFEE3B}"/>
                    </a:ext>
                  </a:extLst>
                </p:cNvPr>
                <p:cNvPicPr/>
                <p:nvPr/>
              </p:nvPicPr>
              <p:blipFill>
                <a:blip r:embed="rId148"/>
                <a:stretch>
                  <a:fillRect/>
                </a:stretch>
              </p:blipFill>
              <p:spPr>
                <a:xfrm>
                  <a:off x="10446420" y="5266680"/>
                  <a:ext cx="52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筆跡 88">
                  <a:extLst>
                    <a:ext uri="{FF2B5EF4-FFF2-40B4-BE49-F238E27FC236}">
                      <a16:creationId xmlns:a16="http://schemas.microsoft.com/office/drawing/2014/main" id="{FC6F4E31-86C9-FC24-F8FC-31E65E639B0C}"/>
                    </a:ext>
                  </a:extLst>
                </p14:cNvPr>
                <p14:cNvContentPartPr/>
                <p14:nvPr/>
              </p14:nvContentPartPr>
              <p14:xfrm>
                <a:off x="10461900" y="5356680"/>
                <a:ext cx="48240" cy="35640"/>
              </p14:xfrm>
            </p:contentPart>
          </mc:Choice>
          <mc:Fallback xmlns="">
            <p:pic>
              <p:nvPicPr>
                <p:cNvPr id="89" name="筆跡 88">
                  <a:extLst>
                    <a:ext uri="{FF2B5EF4-FFF2-40B4-BE49-F238E27FC236}">
                      <a16:creationId xmlns:a16="http://schemas.microsoft.com/office/drawing/2014/main" id="{FC4B0474-016B-7745-8279-C1A0CE2B3CCD}"/>
                    </a:ext>
                  </a:extLst>
                </p:cNvPr>
                <p:cNvPicPr/>
                <p:nvPr/>
              </p:nvPicPr>
              <p:blipFill>
                <a:blip r:embed="rId150"/>
                <a:stretch>
                  <a:fillRect/>
                </a:stretch>
              </p:blipFill>
              <p:spPr>
                <a:xfrm>
                  <a:off x="10455780" y="5350560"/>
                  <a:ext cx="60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39CD0867-8152-0F68-47CF-9457B3C338ED}"/>
                    </a:ext>
                  </a:extLst>
                </p14:cNvPr>
                <p14:cNvContentPartPr/>
                <p14:nvPr/>
              </p14:nvContentPartPr>
              <p14:xfrm>
                <a:off x="10545780" y="5197920"/>
                <a:ext cx="160920" cy="36720"/>
              </p14:xfrm>
            </p:contentPart>
          </mc:Choice>
          <mc:Fallback xmlns="">
            <p:pic>
              <p:nvPicPr>
                <p:cNvPr id="90" name="筆跡 89">
                  <a:extLst>
                    <a:ext uri="{FF2B5EF4-FFF2-40B4-BE49-F238E27FC236}">
                      <a16:creationId xmlns:a16="http://schemas.microsoft.com/office/drawing/2014/main" id="{69500A01-FE06-FFDB-88A3-53C65C9F5EB0}"/>
                    </a:ext>
                  </a:extLst>
                </p:cNvPr>
                <p:cNvPicPr/>
                <p:nvPr/>
              </p:nvPicPr>
              <p:blipFill>
                <a:blip r:embed="rId152"/>
                <a:stretch>
                  <a:fillRect/>
                </a:stretch>
              </p:blipFill>
              <p:spPr>
                <a:xfrm>
                  <a:off x="10539660" y="5191800"/>
                  <a:ext cx="173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478C50ED-0FE8-E404-96E1-E33704595427}"/>
                    </a:ext>
                  </a:extLst>
                </p14:cNvPr>
                <p14:cNvContentPartPr/>
                <p14:nvPr/>
              </p14:nvContentPartPr>
              <p14:xfrm>
                <a:off x="10602660" y="5227080"/>
                <a:ext cx="88200" cy="119880"/>
              </p14:xfrm>
            </p:contentPart>
          </mc:Choice>
          <mc:Fallback xmlns="">
            <p:pic>
              <p:nvPicPr>
                <p:cNvPr id="91" name="筆跡 90">
                  <a:extLst>
                    <a:ext uri="{FF2B5EF4-FFF2-40B4-BE49-F238E27FC236}">
                      <a16:creationId xmlns:a16="http://schemas.microsoft.com/office/drawing/2014/main" id="{767D2DA6-8F6C-628E-E089-E765EFCB406C}"/>
                    </a:ext>
                  </a:extLst>
                </p:cNvPr>
                <p:cNvPicPr/>
                <p:nvPr/>
              </p:nvPicPr>
              <p:blipFill>
                <a:blip r:embed="rId154"/>
                <a:stretch>
                  <a:fillRect/>
                </a:stretch>
              </p:blipFill>
              <p:spPr>
                <a:xfrm>
                  <a:off x="10596540" y="522096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筆跡 91">
                  <a:extLst>
                    <a:ext uri="{FF2B5EF4-FFF2-40B4-BE49-F238E27FC236}">
                      <a16:creationId xmlns:a16="http://schemas.microsoft.com/office/drawing/2014/main" id="{68F61BE7-6FF8-7DA3-EAD3-08E449106321}"/>
                    </a:ext>
                  </a:extLst>
                </p14:cNvPr>
                <p14:cNvContentPartPr/>
                <p14:nvPr/>
              </p14:nvContentPartPr>
              <p14:xfrm>
                <a:off x="10629660" y="5128080"/>
                <a:ext cx="191880" cy="285480"/>
              </p14:xfrm>
            </p:contentPart>
          </mc:Choice>
          <mc:Fallback xmlns="">
            <p:pic>
              <p:nvPicPr>
                <p:cNvPr id="92" name="筆跡 91">
                  <a:extLst>
                    <a:ext uri="{FF2B5EF4-FFF2-40B4-BE49-F238E27FC236}">
                      <a16:creationId xmlns:a16="http://schemas.microsoft.com/office/drawing/2014/main" id="{B3DF5287-CDE1-246F-976C-FB410589FB62}"/>
                    </a:ext>
                  </a:extLst>
                </p:cNvPr>
                <p:cNvPicPr/>
                <p:nvPr/>
              </p:nvPicPr>
              <p:blipFill>
                <a:blip r:embed="rId156"/>
                <a:stretch>
                  <a:fillRect/>
                </a:stretch>
              </p:blipFill>
              <p:spPr>
                <a:xfrm>
                  <a:off x="10623540" y="5121960"/>
                  <a:ext cx="2041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筆跡 92">
                  <a:extLst>
                    <a:ext uri="{FF2B5EF4-FFF2-40B4-BE49-F238E27FC236}">
                      <a16:creationId xmlns:a16="http://schemas.microsoft.com/office/drawing/2014/main" id="{0603E3B7-A931-A31A-6964-C5D20BCC3B50}"/>
                    </a:ext>
                  </a:extLst>
                </p14:cNvPr>
                <p14:cNvContentPartPr/>
                <p14:nvPr/>
              </p14:nvContentPartPr>
              <p14:xfrm>
                <a:off x="10693020" y="5272800"/>
                <a:ext cx="104760" cy="149400"/>
              </p14:xfrm>
            </p:contentPart>
          </mc:Choice>
          <mc:Fallback xmlns="">
            <p:pic>
              <p:nvPicPr>
                <p:cNvPr id="93" name="筆跡 92">
                  <a:extLst>
                    <a:ext uri="{FF2B5EF4-FFF2-40B4-BE49-F238E27FC236}">
                      <a16:creationId xmlns:a16="http://schemas.microsoft.com/office/drawing/2014/main" id="{22BA3327-4B11-C45E-A8CB-18010785BADE}"/>
                    </a:ext>
                  </a:extLst>
                </p:cNvPr>
                <p:cNvPicPr/>
                <p:nvPr/>
              </p:nvPicPr>
              <p:blipFill>
                <a:blip r:embed="rId158"/>
                <a:stretch>
                  <a:fillRect/>
                </a:stretch>
              </p:blipFill>
              <p:spPr>
                <a:xfrm>
                  <a:off x="10686900" y="5266680"/>
                  <a:ext cx="117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4" name="筆跡 93">
                  <a:extLst>
                    <a:ext uri="{FF2B5EF4-FFF2-40B4-BE49-F238E27FC236}">
                      <a16:creationId xmlns:a16="http://schemas.microsoft.com/office/drawing/2014/main" id="{33710B9A-825A-E1DF-AA88-8629C6ABD051}"/>
                    </a:ext>
                  </a:extLst>
                </p14:cNvPr>
                <p14:cNvContentPartPr/>
                <p14:nvPr/>
              </p14:nvContentPartPr>
              <p14:xfrm>
                <a:off x="10743780" y="5074800"/>
                <a:ext cx="24840" cy="58680"/>
              </p14:xfrm>
            </p:contentPart>
          </mc:Choice>
          <mc:Fallback xmlns="">
            <p:pic>
              <p:nvPicPr>
                <p:cNvPr id="94" name="筆跡 93">
                  <a:extLst>
                    <a:ext uri="{FF2B5EF4-FFF2-40B4-BE49-F238E27FC236}">
                      <a16:creationId xmlns:a16="http://schemas.microsoft.com/office/drawing/2014/main" id="{787C5652-1486-ACDA-E28E-02E5785D75BB}"/>
                    </a:ext>
                  </a:extLst>
                </p:cNvPr>
                <p:cNvPicPr/>
                <p:nvPr/>
              </p:nvPicPr>
              <p:blipFill>
                <a:blip r:embed="rId160"/>
                <a:stretch>
                  <a:fillRect/>
                </a:stretch>
              </p:blipFill>
              <p:spPr>
                <a:xfrm>
                  <a:off x="10737660" y="5068680"/>
                  <a:ext cx="37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5" name="筆跡 94">
                  <a:extLst>
                    <a:ext uri="{FF2B5EF4-FFF2-40B4-BE49-F238E27FC236}">
                      <a16:creationId xmlns:a16="http://schemas.microsoft.com/office/drawing/2014/main" id="{3726F375-5F66-8EED-8428-A61F6190CD20}"/>
                    </a:ext>
                  </a:extLst>
                </p14:cNvPr>
                <p14:cNvContentPartPr/>
                <p14:nvPr/>
              </p14:nvContentPartPr>
              <p14:xfrm>
                <a:off x="10873380" y="5158320"/>
                <a:ext cx="61560" cy="227880"/>
              </p14:xfrm>
            </p:contentPart>
          </mc:Choice>
          <mc:Fallback xmlns="">
            <p:pic>
              <p:nvPicPr>
                <p:cNvPr id="95" name="筆跡 94">
                  <a:extLst>
                    <a:ext uri="{FF2B5EF4-FFF2-40B4-BE49-F238E27FC236}">
                      <a16:creationId xmlns:a16="http://schemas.microsoft.com/office/drawing/2014/main" id="{5E7AA0A2-A14A-DAC2-AFC3-323B11AB3F9C}"/>
                    </a:ext>
                  </a:extLst>
                </p:cNvPr>
                <p:cNvPicPr/>
                <p:nvPr/>
              </p:nvPicPr>
              <p:blipFill>
                <a:blip r:embed="rId162"/>
                <a:stretch>
                  <a:fillRect/>
                </a:stretch>
              </p:blipFill>
              <p:spPr>
                <a:xfrm>
                  <a:off x="10867260" y="5152200"/>
                  <a:ext cx="73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6" name="筆跡 95">
                  <a:extLst>
                    <a:ext uri="{FF2B5EF4-FFF2-40B4-BE49-F238E27FC236}">
                      <a16:creationId xmlns:a16="http://schemas.microsoft.com/office/drawing/2014/main" id="{05D5A158-0F38-4098-38CB-CEFEB494B7A8}"/>
                    </a:ext>
                  </a:extLst>
                </p14:cNvPr>
                <p14:cNvContentPartPr/>
                <p14:nvPr/>
              </p14:nvContentPartPr>
              <p14:xfrm>
                <a:off x="10964820" y="5173080"/>
                <a:ext cx="70200" cy="124920"/>
              </p14:xfrm>
            </p:contentPart>
          </mc:Choice>
          <mc:Fallback xmlns="">
            <p:pic>
              <p:nvPicPr>
                <p:cNvPr id="96" name="筆跡 95">
                  <a:extLst>
                    <a:ext uri="{FF2B5EF4-FFF2-40B4-BE49-F238E27FC236}">
                      <a16:creationId xmlns:a16="http://schemas.microsoft.com/office/drawing/2014/main" id="{4CB1AD9D-8E09-A65B-E64A-C1BB00EF3ED7}"/>
                    </a:ext>
                  </a:extLst>
                </p:cNvPr>
                <p:cNvPicPr/>
                <p:nvPr/>
              </p:nvPicPr>
              <p:blipFill>
                <a:blip r:embed="rId164"/>
                <a:stretch>
                  <a:fillRect/>
                </a:stretch>
              </p:blipFill>
              <p:spPr>
                <a:xfrm>
                  <a:off x="10958700" y="5166960"/>
                  <a:ext cx="82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7" name="筆跡 96">
                  <a:extLst>
                    <a:ext uri="{FF2B5EF4-FFF2-40B4-BE49-F238E27FC236}">
                      <a16:creationId xmlns:a16="http://schemas.microsoft.com/office/drawing/2014/main" id="{88CDFD8F-DC3F-C1A1-6FC9-73E4AFC83D8C}"/>
                    </a:ext>
                  </a:extLst>
                </p14:cNvPr>
                <p14:cNvContentPartPr/>
                <p14:nvPr/>
              </p14:nvContentPartPr>
              <p14:xfrm>
                <a:off x="11071380" y="5112600"/>
                <a:ext cx="84240" cy="75240"/>
              </p14:xfrm>
            </p:contentPart>
          </mc:Choice>
          <mc:Fallback xmlns="">
            <p:pic>
              <p:nvPicPr>
                <p:cNvPr id="97" name="筆跡 96">
                  <a:extLst>
                    <a:ext uri="{FF2B5EF4-FFF2-40B4-BE49-F238E27FC236}">
                      <a16:creationId xmlns:a16="http://schemas.microsoft.com/office/drawing/2014/main" id="{1656D63C-1118-2455-DDB7-432BE7E4E0B0}"/>
                    </a:ext>
                  </a:extLst>
                </p:cNvPr>
                <p:cNvPicPr/>
                <p:nvPr/>
              </p:nvPicPr>
              <p:blipFill>
                <a:blip r:embed="rId166"/>
                <a:stretch>
                  <a:fillRect/>
                </a:stretch>
              </p:blipFill>
              <p:spPr>
                <a:xfrm>
                  <a:off x="11065260" y="5106480"/>
                  <a:ext cx="96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筆跡 97">
                  <a:extLst>
                    <a:ext uri="{FF2B5EF4-FFF2-40B4-BE49-F238E27FC236}">
                      <a16:creationId xmlns:a16="http://schemas.microsoft.com/office/drawing/2014/main" id="{8C2F4993-A2C6-93B0-DDB6-3DF8DCFDA297}"/>
                    </a:ext>
                  </a:extLst>
                </p14:cNvPr>
                <p14:cNvContentPartPr/>
                <p14:nvPr/>
              </p14:nvContentPartPr>
              <p14:xfrm>
                <a:off x="11123940" y="5097480"/>
                <a:ext cx="7920" cy="153000"/>
              </p14:xfrm>
            </p:contentPart>
          </mc:Choice>
          <mc:Fallback xmlns="">
            <p:pic>
              <p:nvPicPr>
                <p:cNvPr id="98" name="筆跡 97">
                  <a:extLst>
                    <a:ext uri="{FF2B5EF4-FFF2-40B4-BE49-F238E27FC236}">
                      <a16:creationId xmlns:a16="http://schemas.microsoft.com/office/drawing/2014/main" id="{98611C97-4C70-50AA-7FEE-D4D48F6A6F56}"/>
                    </a:ext>
                  </a:extLst>
                </p:cNvPr>
                <p:cNvPicPr/>
                <p:nvPr/>
              </p:nvPicPr>
              <p:blipFill>
                <a:blip r:embed="rId168"/>
                <a:stretch>
                  <a:fillRect/>
                </a:stretch>
              </p:blipFill>
              <p:spPr>
                <a:xfrm>
                  <a:off x="11117820" y="5091360"/>
                  <a:ext cx="20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9" name="筆跡 98">
                  <a:extLst>
                    <a:ext uri="{FF2B5EF4-FFF2-40B4-BE49-F238E27FC236}">
                      <a16:creationId xmlns:a16="http://schemas.microsoft.com/office/drawing/2014/main" id="{CEC6715B-4469-7CE2-E0BD-B801417C2C5D}"/>
                    </a:ext>
                  </a:extLst>
                </p14:cNvPr>
                <p14:cNvContentPartPr/>
                <p14:nvPr/>
              </p14:nvContentPartPr>
              <p14:xfrm>
                <a:off x="11185860" y="5074800"/>
                <a:ext cx="186840" cy="75240"/>
              </p14:xfrm>
            </p:contentPart>
          </mc:Choice>
          <mc:Fallback xmlns="">
            <p:pic>
              <p:nvPicPr>
                <p:cNvPr id="99" name="筆跡 98">
                  <a:extLst>
                    <a:ext uri="{FF2B5EF4-FFF2-40B4-BE49-F238E27FC236}">
                      <a16:creationId xmlns:a16="http://schemas.microsoft.com/office/drawing/2014/main" id="{CE2F11C0-3766-044C-0B71-0B8EE35D7509}"/>
                    </a:ext>
                  </a:extLst>
                </p:cNvPr>
                <p:cNvPicPr/>
                <p:nvPr/>
              </p:nvPicPr>
              <p:blipFill>
                <a:blip r:embed="rId170"/>
                <a:stretch>
                  <a:fillRect/>
                </a:stretch>
              </p:blipFill>
              <p:spPr>
                <a:xfrm>
                  <a:off x="11179740" y="5068680"/>
                  <a:ext cx="199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0" name="筆跡 99">
                  <a:extLst>
                    <a:ext uri="{FF2B5EF4-FFF2-40B4-BE49-F238E27FC236}">
                      <a16:creationId xmlns:a16="http://schemas.microsoft.com/office/drawing/2014/main" id="{929ECD35-FA6E-5CCE-60F6-F4ECE58916A3}"/>
                    </a:ext>
                  </a:extLst>
                </p14:cNvPr>
                <p14:cNvContentPartPr/>
                <p14:nvPr/>
              </p14:nvContentPartPr>
              <p14:xfrm>
                <a:off x="11291700" y="5059320"/>
                <a:ext cx="9000" cy="205200"/>
              </p14:xfrm>
            </p:contentPart>
          </mc:Choice>
          <mc:Fallback xmlns="">
            <p:pic>
              <p:nvPicPr>
                <p:cNvPr id="100" name="筆跡 99">
                  <a:extLst>
                    <a:ext uri="{FF2B5EF4-FFF2-40B4-BE49-F238E27FC236}">
                      <a16:creationId xmlns:a16="http://schemas.microsoft.com/office/drawing/2014/main" id="{3573D261-69B7-E04B-76F4-AD99056C4F96}"/>
                    </a:ext>
                  </a:extLst>
                </p:cNvPr>
                <p:cNvPicPr/>
                <p:nvPr/>
              </p:nvPicPr>
              <p:blipFill>
                <a:blip r:embed="rId172"/>
                <a:stretch>
                  <a:fillRect/>
                </a:stretch>
              </p:blipFill>
              <p:spPr>
                <a:xfrm>
                  <a:off x="11285580" y="5053200"/>
                  <a:ext cx="21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1" name="筆跡 100">
                  <a:extLst>
                    <a:ext uri="{FF2B5EF4-FFF2-40B4-BE49-F238E27FC236}">
                      <a16:creationId xmlns:a16="http://schemas.microsoft.com/office/drawing/2014/main" id="{4BEDA3E5-19E4-9598-7119-DDB079C96B46}"/>
                    </a:ext>
                  </a:extLst>
                </p14:cNvPr>
                <p14:cNvContentPartPr/>
                <p14:nvPr/>
              </p14:nvContentPartPr>
              <p14:xfrm>
                <a:off x="11383860" y="4983000"/>
                <a:ext cx="107280" cy="203400"/>
              </p14:xfrm>
            </p:contentPart>
          </mc:Choice>
          <mc:Fallback xmlns="">
            <p:pic>
              <p:nvPicPr>
                <p:cNvPr id="101" name="筆跡 100">
                  <a:extLst>
                    <a:ext uri="{FF2B5EF4-FFF2-40B4-BE49-F238E27FC236}">
                      <a16:creationId xmlns:a16="http://schemas.microsoft.com/office/drawing/2014/main" id="{F04184D4-A6BE-8143-D027-E7A3E452CB5C}"/>
                    </a:ext>
                  </a:extLst>
                </p:cNvPr>
                <p:cNvPicPr/>
                <p:nvPr/>
              </p:nvPicPr>
              <p:blipFill>
                <a:blip r:embed="rId174"/>
                <a:stretch>
                  <a:fillRect/>
                </a:stretch>
              </p:blipFill>
              <p:spPr>
                <a:xfrm>
                  <a:off x="11377740" y="4976880"/>
                  <a:ext cx="119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2" name="筆跡 101">
                  <a:extLst>
                    <a:ext uri="{FF2B5EF4-FFF2-40B4-BE49-F238E27FC236}">
                      <a16:creationId xmlns:a16="http://schemas.microsoft.com/office/drawing/2014/main" id="{61C548F4-DD94-77A8-D83D-BE1A000D2468}"/>
                    </a:ext>
                  </a:extLst>
                </p14:cNvPr>
                <p14:cNvContentPartPr/>
                <p14:nvPr/>
              </p14:nvContentPartPr>
              <p14:xfrm>
                <a:off x="11490780" y="5089920"/>
                <a:ext cx="360" cy="60120"/>
              </p14:xfrm>
            </p:contentPart>
          </mc:Choice>
          <mc:Fallback xmlns="">
            <p:pic>
              <p:nvPicPr>
                <p:cNvPr id="102" name="筆跡 101">
                  <a:extLst>
                    <a:ext uri="{FF2B5EF4-FFF2-40B4-BE49-F238E27FC236}">
                      <a16:creationId xmlns:a16="http://schemas.microsoft.com/office/drawing/2014/main" id="{4FEACB7E-B186-BB3A-4250-A5716297ACCB}"/>
                    </a:ext>
                  </a:extLst>
                </p:cNvPr>
                <p:cNvPicPr/>
                <p:nvPr/>
              </p:nvPicPr>
              <p:blipFill>
                <a:blip r:embed="rId176"/>
                <a:stretch>
                  <a:fillRect/>
                </a:stretch>
              </p:blipFill>
              <p:spPr>
                <a:xfrm>
                  <a:off x="11484660" y="5083800"/>
                  <a:ext cx="12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 name="筆跡 102">
                  <a:extLst>
                    <a:ext uri="{FF2B5EF4-FFF2-40B4-BE49-F238E27FC236}">
                      <a16:creationId xmlns:a16="http://schemas.microsoft.com/office/drawing/2014/main" id="{E0E657CC-54F3-7B2F-99BA-2C5F1DA997BC}"/>
                    </a:ext>
                  </a:extLst>
                </p14:cNvPr>
                <p14:cNvContentPartPr/>
                <p14:nvPr/>
              </p14:nvContentPartPr>
              <p14:xfrm>
                <a:off x="11490780" y="5021520"/>
                <a:ext cx="360" cy="360"/>
              </p14:xfrm>
            </p:contentPart>
          </mc:Choice>
          <mc:Fallback xmlns="">
            <p:pic>
              <p:nvPicPr>
                <p:cNvPr id="103" name="筆跡 102">
                  <a:extLst>
                    <a:ext uri="{FF2B5EF4-FFF2-40B4-BE49-F238E27FC236}">
                      <a16:creationId xmlns:a16="http://schemas.microsoft.com/office/drawing/2014/main" id="{2ABE0938-0DFE-0224-BE2C-445CE08AA905}"/>
                    </a:ext>
                  </a:extLst>
                </p:cNvPr>
                <p:cNvPicPr/>
                <p:nvPr/>
              </p:nvPicPr>
              <p:blipFill>
                <a:blip r:embed="rId12"/>
                <a:stretch>
                  <a:fillRect/>
                </a:stretch>
              </p:blipFill>
              <p:spPr>
                <a:xfrm>
                  <a:off x="11484660" y="5015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筆跡 103">
                  <a:extLst>
                    <a:ext uri="{FF2B5EF4-FFF2-40B4-BE49-F238E27FC236}">
                      <a16:creationId xmlns:a16="http://schemas.microsoft.com/office/drawing/2014/main" id="{B612682E-6B0A-263D-77D6-5B3F04F83EAF}"/>
                    </a:ext>
                  </a:extLst>
                </p14:cNvPr>
                <p14:cNvContentPartPr/>
                <p14:nvPr/>
              </p14:nvContentPartPr>
              <p14:xfrm>
                <a:off x="11544060" y="5037720"/>
                <a:ext cx="115560" cy="14400"/>
              </p14:xfrm>
            </p:contentPart>
          </mc:Choice>
          <mc:Fallback xmlns="">
            <p:pic>
              <p:nvPicPr>
                <p:cNvPr id="104" name="筆跡 103">
                  <a:extLst>
                    <a:ext uri="{FF2B5EF4-FFF2-40B4-BE49-F238E27FC236}">
                      <a16:creationId xmlns:a16="http://schemas.microsoft.com/office/drawing/2014/main" id="{E2DDDAC1-0D58-1622-899B-A3428EF73975}"/>
                    </a:ext>
                  </a:extLst>
                </p:cNvPr>
                <p:cNvPicPr/>
                <p:nvPr/>
              </p:nvPicPr>
              <p:blipFill>
                <a:blip r:embed="rId179"/>
                <a:stretch>
                  <a:fillRect/>
                </a:stretch>
              </p:blipFill>
              <p:spPr>
                <a:xfrm>
                  <a:off x="11537940" y="5031600"/>
                  <a:ext cx="127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筆跡 104">
                  <a:extLst>
                    <a:ext uri="{FF2B5EF4-FFF2-40B4-BE49-F238E27FC236}">
                      <a16:creationId xmlns:a16="http://schemas.microsoft.com/office/drawing/2014/main" id="{847030FA-E426-28D2-F5A9-535D70BAE7ED}"/>
                    </a:ext>
                  </a:extLst>
                </p14:cNvPr>
                <p14:cNvContentPartPr/>
                <p14:nvPr/>
              </p14:nvContentPartPr>
              <p14:xfrm>
                <a:off x="11581140" y="5021520"/>
                <a:ext cx="174240" cy="146520"/>
              </p14:xfrm>
            </p:contentPart>
          </mc:Choice>
          <mc:Fallback xmlns="">
            <p:pic>
              <p:nvPicPr>
                <p:cNvPr id="105" name="筆跡 104">
                  <a:extLst>
                    <a:ext uri="{FF2B5EF4-FFF2-40B4-BE49-F238E27FC236}">
                      <a16:creationId xmlns:a16="http://schemas.microsoft.com/office/drawing/2014/main" id="{0E9BEF53-6C7C-C7CC-968F-EABD80EF00EA}"/>
                    </a:ext>
                  </a:extLst>
                </p:cNvPr>
                <p:cNvPicPr/>
                <p:nvPr/>
              </p:nvPicPr>
              <p:blipFill>
                <a:blip r:embed="rId181"/>
                <a:stretch>
                  <a:fillRect/>
                </a:stretch>
              </p:blipFill>
              <p:spPr>
                <a:xfrm>
                  <a:off x="11575020" y="5015400"/>
                  <a:ext cx="18648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7" name="筆跡 106">
                <a:extLst>
                  <a:ext uri="{FF2B5EF4-FFF2-40B4-BE49-F238E27FC236}">
                    <a16:creationId xmlns:a16="http://schemas.microsoft.com/office/drawing/2014/main" id="{96E6D677-2F76-2555-DA4F-6E2BE0E83672}"/>
                  </a:ext>
                </a:extLst>
              </p14:cNvPr>
              <p14:cNvContentPartPr/>
              <p14:nvPr/>
            </p14:nvContentPartPr>
            <p14:xfrm>
              <a:off x="5074500" y="4907040"/>
              <a:ext cx="360" cy="360"/>
            </p14:xfrm>
          </p:contentPart>
        </mc:Choice>
        <mc:Fallback xmlns="">
          <p:pic>
            <p:nvPicPr>
              <p:cNvPr id="107" name="筆跡 106">
                <a:extLst>
                  <a:ext uri="{FF2B5EF4-FFF2-40B4-BE49-F238E27FC236}">
                    <a16:creationId xmlns:a16="http://schemas.microsoft.com/office/drawing/2014/main" id="{CC5D527F-FD58-524C-5C1D-0B2845B0B506}"/>
                  </a:ext>
                </a:extLst>
              </p:cNvPr>
              <p:cNvPicPr/>
              <p:nvPr/>
            </p:nvPicPr>
            <p:blipFill>
              <a:blip r:embed="rId12"/>
              <a:stretch>
                <a:fillRect/>
              </a:stretch>
            </p:blipFill>
            <p:spPr>
              <a:xfrm>
                <a:off x="5068380" y="4900920"/>
                <a:ext cx="12600" cy="12600"/>
              </a:xfrm>
              <a:prstGeom prst="rect">
                <a:avLst/>
              </a:prstGeom>
            </p:spPr>
          </p:pic>
        </mc:Fallback>
      </mc:AlternateContent>
      <p:grpSp>
        <p:nvGrpSpPr>
          <p:cNvPr id="115" name="群組 114">
            <a:extLst>
              <a:ext uri="{FF2B5EF4-FFF2-40B4-BE49-F238E27FC236}">
                <a16:creationId xmlns:a16="http://schemas.microsoft.com/office/drawing/2014/main" id="{7AB50BD9-5DE9-BD03-AA95-53FF38877FB9}"/>
              </a:ext>
            </a:extLst>
          </p:cNvPr>
          <p:cNvGrpSpPr/>
          <p:nvPr/>
        </p:nvGrpSpPr>
        <p:grpSpPr>
          <a:xfrm>
            <a:off x="6060638" y="347152"/>
            <a:ext cx="788760" cy="2397960"/>
            <a:chOff x="6100020" y="361440"/>
            <a:chExt cx="788760" cy="2397960"/>
          </a:xfrm>
        </p:grpSpPr>
        <mc:AlternateContent xmlns:mc="http://schemas.openxmlformats.org/markup-compatibility/2006" xmlns:p14="http://schemas.microsoft.com/office/powerpoint/2010/main">
          <mc:Choice Requires="p14">
            <p:contentPart p14:bwMode="auto" r:id="rId183">
              <p14:nvContentPartPr>
                <p14:cNvPr id="29" name="筆跡 28">
                  <a:extLst>
                    <a:ext uri="{FF2B5EF4-FFF2-40B4-BE49-F238E27FC236}">
                      <a16:creationId xmlns:a16="http://schemas.microsoft.com/office/drawing/2014/main" id="{AB7D08DC-200B-919D-33BC-FFE4F6D51A0E}"/>
                    </a:ext>
                  </a:extLst>
                </p14:cNvPr>
                <p14:cNvContentPartPr/>
                <p14:nvPr/>
              </p14:nvContentPartPr>
              <p14:xfrm>
                <a:off x="6341940" y="2541600"/>
                <a:ext cx="337320" cy="217800"/>
              </p14:xfrm>
            </p:contentPart>
          </mc:Choice>
          <mc:Fallback xmlns="">
            <p:pic>
              <p:nvPicPr>
                <p:cNvPr id="29" name="筆跡 28">
                  <a:extLst>
                    <a:ext uri="{FF2B5EF4-FFF2-40B4-BE49-F238E27FC236}">
                      <a16:creationId xmlns:a16="http://schemas.microsoft.com/office/drawing/2014/main" id="{8484B101-9A3E-F613-CBC2-325FB1B448E6}"/>
                    </a:ext>
                  </a:extLst>
                </p:cNvPr>
                <p:cNvPicPr/>
                <p:nvPr/>
              </p:nvPicPr>
              <p:blipFill>
                <a:blip r:embed="rId184"/>
                <a:stretch>
                  <a:fillRect/>
                </a:stretch>
              </p:blipFill>
              <p:spPr>
                <a:xfrm>
                  <a:off x="6335820" y="2535480"/>
                  <a:ext cx="349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8" name="筆跡 107">
                  <a:extLst>
                    <a:ext uri="{FF2B5EF4-FFF2-40B4-BE49-F238E27FC236}">
                      <a16:creationId xmlns:a16="http://schemas.microsoft.com/office/drawing/2014/main" id="{1C5B0BC8-D302-93AD-2DCB-164A23D56564}"/>
                    </a:ext>
                  </a:extLst>
                </p14:cNvPr>
                <p14:cNvContentPartPr/>
                <p14:nvPr/>
              </p14:nvContentPartPr>
              <p14:xfrm>
                <a:off x="6303060" y="774000"/>
                <a:ext cx="173880" cy="1788120"/>
              </p14:xfrm>
            </p:contentPart>
          </mc:Choice>
          <mc:Fallback xmlns="">
            <p:pic>
              <p:nvPicPr>
                <p:cNvPr id="108" name="筆跡 107">
                  <a:extLst>
                    <a:ext uri="{FF2B5EF4-FFF2-40B4-BE49-F238E27FC236}">
                      <a16:creationId xmlns:a16="http://schemas.microsoft.com/office/drawing/2014/main" id="{B2AC9980-5FC6-6662-DA7C-56083B17E184}"/>
                    </a:ext>
                  </a:extLst>
                </p:cNvPr>
                <p:cNvPicPr/>
                <p:nvPr/>
              </p:nvPicPr>
              <p:blipFill>
                <a:blip r:embed="rId186"/>
                <a:stretch>
                  <a:fillRect/>
                </a:stretch>
              </p:blipFill>
              <p:spPr>
                <a:xfrm>
                  <a:off x="6296940" y="767880"/>
                  <a:ext cx="186120" cy="1800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9" name="筆跡 108">
                  <a:extLst>
                    <a:ext uri="{FF2B5EF4-FFF2-40B4-BE49-F238E27FC236}">
                      <a16:creationId xmlns:a16="http://schemas.microsoft.com/office/drawing/2014/main" id="{BC974234-2308-53BC-538F-716DC83A081C}"/>
                    </a:ext>
                  </a:extLst>
                </p14:cNvPr>
                <p14:cNvContentPartPr/>
                <p14:nvPr/>
              </p14:nvContentPartPr>
              <p14:xfrm>
                <a:off x="6390900" y="771120"/>
                <a:ext cx="195480" cy="109080"/>
              </p14:xfrm>
            </p:contentPart>
          </mc:Choice>
          <mc:Fallback xmlns="">
            <p:pic>
              <p:nvPicPr>
                <p:cNvPr id="109" name="筆跡 108">
                  <a:extLst>
                    <a:ext uri="{FF2B5EF4-FFF2-40B4-BE49-F238E27FC236}">
                      <a16:creationId xmlns:a16="http://schemas.microsoft.com/office/drawing/2014/main" id="{01759E95-ED51-F9A0-EBA1-20F023B8596B}"/>
                    </a:ext>
                  </a:extLst>
                </p:cNvPr>
                <p:cNvPicPr/>
                <p:nvPr/>
              </p:nvPicPr>
              <p:blipFill>
                <a:blip r:embed="rId188"/>
                <a:stretch>
                  <a:fillRect/>
                </a:stretch>
              </p:blipFill>
              <p:spPr>
                <a:xfrm>
                  <a:off x="6384780" y="765000"/>
                  <a:ext cx="207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0" name="筆跡 109">
                  <a:extLst>
                    <a:ext uri="{FF2B5EF4-FFF2-40B4-BE49-F238E27FC236}">
                      <a16:creationId xmlns:a16="http://schemas.microsoft.com/office/drawing/2014/main" id="{E2F310EA-6256-4E51-A4A7-6888EA069D2E}"/>
                    </a:ext>
                  </a:extLst>
                </p14:cNvPr>
                <p14:cNvContentPartPr/>
                <p14:nvPr/>
              </p14:nvContentPartPr>
              <p14:xfrm>
                <a:off x="6100020" y="462240"/>
                <a:ext cx="62640" cy="150480"/>
              </p14:xfrm>
            </p:contentPart>
          </mc:Choice>
          <mc:Fallback xmlns="">
            <p:pic>
              <p:nvPicPr>
                <p:cNvPr id="110" name="筆跡 109">
                  <a:extLst>
                    <a:ext uri="{FF2B5EF4-FFF2-40B4-BE49-F238E27FC236}">
                      <a16:creationId xmlns:a16="http://schemas.microsoft.com/office/drawing/2014/main" id="{C4D988B8-4BAD-B5C0-02D7-15C47F6F1E19}"/>
                    </a:ext>
                  </a:extLst>
                </p:cNvPr>
                <p:cNvPicPr/>
                <p:nvPr/>
              </p:nvPicPr>
              <p:blipFill>
                <a:blip r:embed="rId190"/>
                <a:stretch>
                  <a:fillRect/>
                </a:stretch>
              </p:blipFill>
              <p:spPr>
                <a:xfrm>
                  <a:off x="6093900" y="456120"/>
                  <a:ext cx="74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1" name="筆跡 110">
                  <a:extLst>
                    <a:ext uri="{FF2B5EF4-FFF2-40B4-BE49-F238E27FC236}">
                      <a16:creationId xmlns:a16="http://schemas.microsoft.com/office/drawing/2014/main" id="{A8889ACE-1F6D-8089-F184-A1FA00400CFA}"/>
                    </a:ext>
                  </a:extLst>
                </p14:cNvPr>
                <p14:cNvContentPartPr/>
                <p14:nvPr/>
              </p14:nvContentPartPr>
              <p14:xfrm>
                <a:off x="6172020" y="437400"/>
                <a:ext cx="135360" cy="199800"/>
              </p14:xfrm>
            </p:contentPart>
          </mc:Choice>
          <mc:Fallback xmlns="">
            <p:pic>
              <p:nvPicPr>
                <p:cNvPr id="111" name="筆跡 110">
                  <a:extLst>
                    <a:ext uri="{FF2B5EF4-FFF2-40B4-BE49-F238E27FC236}">
                      <a16:creationId xmlns:a16="http://schemas.microsoft.com/office/drawing/2014/main" id="{D3E62F9B-BAA1-5BDC-AF59-4E31CBE78DB5}"/>
                    </a:ext>
                  </a:extLst>
                </p:cNvPr>
                <p:cNvPicPr/>
                <p:nvPr/>
              </p:nvPicPr>
              <p:blipFill>
                <a:blip r:embed="rId192"/>
                <a:stretch>
                  <a:fillRect/>
                </a:stretch>
              </p:blipFill>
              <p:spPr>
                <a:xfrm>
                  <a:off x="6165900" y="431280"/>
                  <a:ext cx="147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2" name="筆跡 111">
                  <a:extLst>
                    <a:ext uri="{FF2B5EF4-FFF2-40B4-BE49-F238E27FC236}">
                      <a16:creationId xmlns:a16="http://schemas.microsoft.com/office/drawing/2014/main" id="{E91810A2-630F-B89D-2DB7-815FCEE34ED3}"/>
                    </a:ext>
                  </a:extLst>
                </p14:cNvPr>
                <p14:cNvContentPartPr/>
                <p14:nvPr/>
              </p14:nvContentPartPr>
              <p14:xfrm>
                <a:off x="6400620" y="447120"/>
                <a:ext cx="217800" cy="258480"/>
              </p14:xfrm>
            </p:contentPart>
          </mc:Choice>
          <mc:Fallback xmlns="">
            <p:pic>
              <p:nvPicPr>
                <p:cNvPr id="112" name="筆跡 111">
                  <a:extLst>
                    <a:ext uri="{FF2B5EF4-FFF2-40B4-BE49-F238E27FC236}">
                      <a16:creationId xmlns:a16="http://schemas.microsoft.com/office/drawing/2014/main" id="{A12D63AA-2159-4212-894D-6F54D4B4A00A}"/>
                    </a:ext>
                  </a:extLst>
                </p:cNvPr>
                <p:cNvPicPr/>
                <p:nvPr/>
              </p:nvPicPr>
              <p:blipFill>
                <a:blip r:embed="rId194"/>
                <a:stretch>
                  <a:fillRect/>
                </a:stretch>
              </p:blipFill>
              <p:spPr>
                <a:xfrm>
                  <a:off x="6394500" y="441000"/>
                  <a:ext cx="230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 name="筆跡 112">
                  <a:extLst>
                    <a:ext uri="{FF2B5EF4-FFF2-40B4-BE49-F238E27FC236}">
                      <a16:creationId xmlns:a16="http://schemas.microsoft.com/office/drawing/2014/main" id="{CB45A44C-C8C3-A617-0992-B9C98A0D6D0F}"/>
                    </a:ext>
                  </a:extLst>
                </p14:cNvPr>
                <p14:cNvContentPartPr/>
                <p14:nvPr/>
              </p14:nvContentPartPr>
              <p14:xfrm>
                <a:off x="6581340" y="361440"/>
                <a:ext cx="17640" cy="96480"/>
              </p14:xfrm>
            </p:contentPart>
          </mc:Choice>
          <mc:Fallback xmlns="">
            <p:pic>
              <p:nvPicPr>
                <p:cNvPr id="113" name="筆跡 112">
                  <a:extLst>
                    <a:ext uri="{FF2B5EF4-FFF2-40B4-BE49-F238E27FC236}">
                      <a16:creationId xmlns:a16="http://schemas.microsoft.com/office/drawing/2014/main" id="{C5E7C683-687E-DDBD-8D80-826631590DA7}"/>
                    </a:ext>
                  </a:extLst>
                </p:cNvPr>
                <p:cNvPicPr/>
                <p:nvPr/>
              </p:nvPicPr>
              <p:blipFill>
                <a:blip r:embed="rId196"/>
                <a:stretch>
                  <a:fillRect/>
                </a:stretch>
              </p:blipFill>
              <p:spPr>
                <a:xfrm>
                  <a:off x="6575220" y="355320"/>
                  <a:ext cx="29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4" name="筆跡 113">
                  <a:extLst>
                    <a:ext uri="{FF2B5EF4-FFF2-40B4-BE49-F238E27FC236}">
                      <a16:creationId xmlns:a16="http://schemas.microsoft.com/office/drawing/2014/main" id="{15704824-E3F0-63ED-A7EA-C2374052CC51}"/>
                    </a:ext>
                  </a:extLst>
                </p14:cNvPr>
                <p14:cNvContentPartPr/>
                <p14:nvPr/>
              </p14:nvContentPartPr>
              <p14:xfrm>
                <a:off x="6629220" y="418680"/>
                <a:ext cx="259560" cy="357840"/>
              </p14:xfrm>
            </p:contentPart>
          </mc:Choice>
          <mc:Fallback xmlns="">
            <p:pic>
              <p:nvPicPr>
                <p:cNvPr id="114" name="筆跡 113">
                  <a:extLst>
                    <a:ext uri="{FF2B5EF4-FFF2-40B4-BE49-F238E27FC236}">
                      <a16:creationId xmlns:a16="http://schemas.microsoft.com/office/drawing/2014/main" id="{A70E643B-5433-56CD-0429-87183A3C9518}"/>
                    </a:ext>
                  </a:extLst>
                </p:cNvPr>
                <p:cNvPicPr/>
                <p:nvPr/>
              </p:nvPicPr>
              <p:blipFill>
                <a:blip r:embed="rId198"/>
                <a:stretch>
                  <a:fillRect/>
                </a:stretch>
              </p:blipFill>
              <p:spPr>
                <a:xfrm>
                  <a:off x="6623100" y="412560"/>
                  <a:ext cx="271800" cy="370080"/>
                </a:xfrm>
                <a:prstGeom prst="rect">
                  <a:avLst/>
                </a:prstGeom>
              </p:spPr>
            </p:pic>
          </mc:Fallback>
        </mc:AlternateContent>
      </p:grpSp>
      <p:grpSp>
        <p:nvGrpSpPr>
          <p:cNvPr id="122" name="群組 121">
            <a:extLst>
              <a:ext uri="{FF2B5EF4-FFF2-40B4-BE49-F238E27FC236}">
                <a16:creationId xmlns:a16="http://schemas.microsoft.com/office/drawing/2014/main" id="{84AE052A-0D57-9FF4-F14B-79DF7831510D}"/>
              </a:ext>
            </a:extLst>
          </p:cNvPr>
          <p:cNvGrpSpPr/>
          <p:nvPr/>
        </p:nvGrpSpPr>
        <p:grpSpPr>
          <a:xfrm>
            <a:off x="4617540" y="6560580"/>
            <a:ext cx="360" cy="360"/>
            <a:chOff x="4617540" y="6560580"/>
            <a:chExt cx="360" cy="360"/>
          </a:xfrm>
        </p:grpSpPr>
        <mc:AlternateContent xmlns:mc="http://schemas.openxmlformats.org/markup-compatibility/2006" xmlns:p14="http://schemas.microsoft.com/office/powerpoint/2010/main">
          <mc:Choice Requires="p14">
            <p:contentPart p14:bwMode="auto" r:id="rId199">
              <p14:nvContentPartPr>
                <p14:cNvPr id="117" name="筆跡 116">
                  <a:extLst>
                    <a:ext uri="{FF2B5EF4-FFF2-40B4-BE49-F238E27FC236}">
                      <a16:creationId xmlns:a16="http://schemas.microsoft.com/office/drawing/2014/main" id="{81107CAA-CDF6-8F0A-1EAD-AC3BF5742CA2}"/>
                    </a:ext>
                  </a:extLst>
                </p14:cNvPr>
                <p14:cNvContentPartPr/>
                <p14:nvPr/>
              </p14:nvContentPartPr>
              <p14:xfrm>
                <a:off x="4617540" y="6560580"/>
                <a:ext cx="360" cy="360"/>
              </p14:xfrm>
            </p:contentPart>
          </mc:Choice>
          <mc:Fallback xmlns="">
            <p:pic>
              <p:nvPicPr>
                <p:cNvPr id="117" name="筆跡 116">
                  <a:extLst>
                    <a:ext uri="{FF2B5EF4-FFF2-40B4-BE49-F238E27FC236}">
                      <a16:creationId xmlns:a16="http://schemas.microsoft.com/office/drawing/2014/main" id="{04B7A725-0FAD-30B6-32FA-7FA537FE1648}"/>
                    </a:ext>
                  </a:extLst>
                </p:cNvPr>
                <p:cNvPicPr/>
                <p:nvPr/>
              </p:nvPicPr>
              <p:blipFill>
                <a:blip r:embed="rId200"/>
                <a:stretch>
                  <a:fillRect/>
                </a:stretch>
              </p:blipFill>
              <p:spPr>
                <a:xfrm>
                  <a:off x="4611420" y="65544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8" name="筆跡 117">
                  <a:extLst>
                    <a:ext uri="{FF2B5EF4-FFF2-40B4-BE49-F238E27FC236}">
                      <a16:creationId xmlns:a16="http://schemas.microsoft.com/office/drawing/2014/main" id="{3464051F-5B01-52CF-101F-B0227073EE9A}"/>
                    </a:ext>
                  </a:extLst>
                </p14:cNvPr>
                <p14:cNvContentPartPr/>
                <p14:nvPr/>
              </p14:nvContentPartPr>
              <p14:xfrm>
                <a:off x="4617540" y="6560580"/>
                <a:ext cx="360" cy="360"/>
              </p14:xfrm>
            </p:contentPart>
          </mc:Choice>
          <mc:Fallback xmlns="">
            <p:pic>
              <p:nvPicPr>
                <p:cNvPr id="118" name="筆跡 117">
                  <a:extLst>
                    <a:ext uri="{FF2B5EF4-FFF2-40B4-BE49-F238E27FC236}">
                      <a16:creationId xmlns:a16="http://schemas.microsoft.com/office/drawing/2014/main" id="{33685C91-AF31-EA80-BB9E-51C75E937F65}"/>
                    </a:ext>
                  </a:extLst>
                </p:cNvPr>
                <p:cNvPicPr/>
                <p:nvPr/>
              </p:nvPicPr>
              <p:blipFill>
                <a:blip r:embed="rId200"/>
                <a:stretch>
                  <a:fillRect/>
                </a:stretch>
              </p:blipFill>
              <p:spPr>
                <a:xfrm>
                  <a:off x="4611420" y="6554460"/>
                  <a:ext cx="12600" cy="12600"/>
                </a:xfrm>
                <a:prstGeom prst="rect">
                  <a:avLst/>
                </a:prstGeom>
              </p:spPr>
            </p:pic>
          </mc:Fallback>
        </mc:AlternateContent>
      </p:grpSp>
      <p:grpSp>
        <p:nvGrpSpPr>
          <p:cNvPr id="121" name="群組 120">
            <a:extLst>
              <a:ext uri="{FF2B5EF4-FFF2-40B4-BE49-F238E27FC236}">
                <a16:creationId xmlns:a16="http://schemas.microsoft.com/office/drawing/2014/main" id="{302785F8-2368-7D15-626E-FA152A4FDEA9}"/>
              </a:ext>
            </a:extLst>
          </p:cNvPr>
          <p:cNvGrpSpPr/>
          <p:nvPr/>
        </p:nvGrpSpPr>
        <p:grpSpPr>
          <a:xfrm>
            <a:off x="3284100" y="6454020"/>
            <a:ext cx="360" cy="360"/>
            <a:chOff x="3284100" y="6454020"/>
            <a:chExt cx="360" cy="360"/>
          </a:xfrm>
        </p:grpSpPr>
        <mc:AlternateContent xmlns:mc="http://schemas.openxmlformats.org/markup-compatibility/2006" xmlns:p14="http://schemas.microsoft.com/office/powerpoint/2010/main">
          <mc:Choice Requires="p14">
            <p:contentPart p14:bwMode="auto" r:id="rId202">
              <p14:nvContentPartPr>
                <p14:cNvPr id="119" name="筆跡 118">
                  <a:extLst>
                    <a:ext uri="{FF2B5EF4-FFF2-40B4-BE49-F238E27FC236}">
                      <a16:creationId xmlns:a16="http://schemas.microsoft.com/office/drawing/2014/main" id="{0C277ECA-4526-65B6-C1CA-46E1A1645E87}"/>
                    </a:ext>
                  </a:extLst>
                </p14:cNvPr>
                <p14:cNvContentPartPr/>
                <p14:nvPr/>
              </p14:nvContentPartPr>
              <p14:xfrm>
                <a:off x="3284100" y="6454020"/>
                <a:ext cx="360" cy="360"/>
              </p14:xfrm>
            </p:contentPart>
          </mc:Choice>
          <mc:Fallback xmlns="">
            <p:pic>
              <p:nvPicPr>
                <p:cNvPr id="119" name="筆跡 118">
                  <a:extLst>
                    <a:ext uri="{FF2B5EF4-FFF2-40B4-BE49-F238E27FC236}">
                      <a16:creationId xmlns:a16="http://schemas.microsoft.com/office/drawing/2014/main" id="{24CD41A7-5F04-1114-3831-F43966511FE0}"/>
                    </a:ext>
                  </a:extLst>
                </p:cNvPr>
                <p:cNvPicPr/>
                <p:nvPr/>
              </p:nvPicPr>
              <p:blipFill>
                <a:blip r:embed="rId200"/>
                <a:stretch>
                  <a:fillRect/>
                </a:stretch>
              </p:blipFill>
              <p:spPr>
                <a:xfrm>
                  <a:off x="3277980" y="64479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筆跡 119">
                  <a:extLst>
                    <a:ext uri="{FF2B5EF4-FFF2-40B4-BE49-F238E27FC236}">
                      <a16:creationId xmlns:a16="http://schemas.microsoft.com/office/drawing/2014/main" id="{F1D3E31C-4853-3B18-3E3A-87C802025BF7}"/>
                    </a:ext>
                  </a:extLst>
                </p14:cNvPr>
                <p14:cNvContentPartPr/>
                <p14:nvPr/>
              </p14:nvContentPartPr>
              <p14:xfrm>
                <a:off x="3284100" y="6454020"/>
                <a:ext cx="360" cy="360"/>
              </p14:xfrm>
            </p:contentPart>
          </mc:Choice>
          <mc:Fallback xmlns="">
            <p:pic>
              <p:nvPicPr>
                <p:cNvPr id="120" name="筆跡 119">
                  <a:extLst>
                    <a:ext uri="{FF2B5EF4-FFF2-40B4-BE49-F238E27FC236}">
                      <a16:creationId xmlns:a16="http://schemas.microsoft.com/office/drawing/2014/main" id="{B81C0835-E942-8D83-7B0F-0F61A3885E9C}"/>
                    </a:ext>
                  </a:extLst>
                </p:cNvPr>
                <p:cNvPicPr/>
                <p:nvPr/>
              </p:nvPicPr>
              <p:blipFill>
                <a:blip r:embed="rId200"/>
                <a:stretch>
                  <a:fillRect/>
                </a:stretch>
              </p:blipFill>
              <p:spPr>
                <a:xfrm>
                  <a:off x="3277980" y="6447900"/>
                  <a:ext cx="12600" cy="12600"/>
                </a:xfrm>
                <a:prstGeom prst="rect">
                  <a:avLst/>
                </a:prstGeom>
              </p:spPr>
            </p:pic>
          </mc:Fallback>
        </mc:AlternateContent>
      </p:grpSp>
      <p:grpSp>
        <p:nvGrpSpPr>
          <p:cNvPr id="156" name="群組 155">
            <a:extLst>
              <a:ext uri="{FF2B5EF4-FFF2-40B4-BE49-F238E27FC236}">
                <a16:creationId xmlns:a16="http://schemas.microsoft.com/office/drawing/2014/main" id="{184948DF-27B8-EE75-F773-E327D1CF3C7A}"/>
              </a:ext>
            </a:extLst>
          </p:cNvPr>
          <p:cNvGrpSpPr/>
          <p:nvPr/>
        </p:nvGrpSpPr>
        <p:grpSpPr>
          <a:xfrm>
            <a:off x="10140420" y="4259460"/>
            <a:ext cx="1100880" cy="731880"/>
            <a:chOff x="10140420" y="4259460"/>
            <a:chExt cx="1100880" cy="731880"/>
          </a:xfrm>
        </p:grpSpPr>
        <mc:AlternateContent xmlns:mc="http://schemas.openxmlformats.org/markup-compatibility/2006" xmlns:p14="http://schemas.microsoft.com/office/powerpoint/2010/main">
          <mc:Choice Requires="p14">
            <p:contentPart p14:bwMode="auto" r:id="rId204">
              <p14:nvContentPartPr>
                <p14:cNvPr id="123" name="筆跡 122">
                  <a:extLst>
                    <a:ext uri="{FF2B5EF4-FFF2-40B4-BE49-F238E27FC236}">
                      <a16:creationId xmlns:a16="http://schemas.microsoft.com/office/drawing/2014/main" id="{D7FBC991-F9D1-6147-02E7-6F83D22178BF}"/>
                    </a:ext>
                  </a:extLst>
                </p14:cNvPr>
                <p14:cNvContentPartPr/>
                <p14:nvPr/>
              </p14:nvContentPartPr>
              <p14:xfrm>
                <a:off x="10268580" y="4829340"/>
                <a:ext cx="67320" cy="137880"/>
              </p14:xfrm>
            </p:contentPart>
          </mc:Choice>
          <mc:Fallback xmlns="">
            <p:pic>
              <p:nvPicPr>
                <p:cNvPr id="123" name="筆跡 122">
                  <a:extLst>
                    <a:ext uri="{FF2B5EF4-FFF2-40B4-BE49-F238E27FC236}">
                      <a16:creationId xmlns:a16="http://schemas.microsoft.com/office/drawing/2014/main" id="{D818EB6D-61DA-11B2-01A0-DA2EA6D2A393}"/>
                    </a:ext>
                  </a:extLst>
                </p:cNvPr>
                <p:cNvPicPr/>
                <p:nvPr/>
              </p:nvPicPr>
              <p:blipFill>
                <a:blip r:embed="rId205"/>
                <a:stretch>
                  <a:fillRect/>
                </a:stretch>
              </p:blipFill>
              <p:spPr>
                <a:xfrm>
                  <a:off x="10262460" y="4823220"/>
                  <a:ext cx="79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筆跡 123">
                  <a:extLst>
                    <a:ext uri="{FF2B5EF4-FFF2-40B4-BE49-F238E27FC236}">
                      <a16:creationId xmlns:a16="http://schemas.microsoft.com/office/drawing/2014/main" id="{C15A7CA8-792A-B12D-377D-20F5872DD6BD}"/>
                    </a:ext>
                  </a:extLst>
                </p14:cNvPr>
                <p14:cNvContentPartPr/>
                <p14:nvPr/>
              </p14:nvContentPartPr>
              <p14:xfrm>
                <a:off x="10140420" y="4730700"/>
                <a:ext cx="315360" cy="260640"/>
              </p14:xfrm>
            </p:contentPart>
          </mc:Choice>
          <mc:Fallback xmlns="">
            <p:pic>
              <p:nvPicPr>
                <p:cNvPr id="124" name="筆跡 123">
                  <a:extLst>
                    <a:ext uri="{FF2B5EF4-FFF2-40B4-BE49-F238E27FC236}">
                      <a16:creationId xmlns:a16="http://schemas.microsoft.com/office/drawing/2014/main" id="{BCF4E9A8-F9DB-CC16-E8B2-9337713E58CD}"/>
                    </a:ext>
                  </a:extLst>
                </p:cNvPr>
                <p:cNvPicPr/>
                <p:nvPr/>
              </p:nvPicPr>
              <p:blipFill>
                <a:blip r:embed="rId207"/>
                <a:stretch>
                  <a:fillRect/>
                </a:stretch>
              </p:blipFill>
              <p:spPr>
                <a:xfrm>
                  <a:off x="10134300" y="4724580"/>
                  <a:ext cx="327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筆跡 124">
                  <a:extLst>
                    <a:ext uri="{FF2B5EF4-FFF2-40B4-BE49-F238E27FC236}">
                      <a16:creationId xmlns:a16="http://schemas.microsoft.com/office/drawing/2014/main" id="{54C87F68-1ADC-3765-696D-ED574BB82B93}"/>
                    </a:ext>
                  </a:extLst>
                </p14:cNvPr>
                <p14:cNvContentPartPr/>
                <p14:nvPr/>
              </p14:nvContentPartPr>
              <p14:xfrm>
                <a:off x="10576020" y="4711260"/>
                <a:ext cx="93960" cy="28440"/>
              </p14:xfrm>
            </p:contentPart>
          </mc:Choice>
          <mc:Fallback xmlns="">
            <p:pic>
              <p:nvPicPr>
                <p:cNvPr id="125" name="筆跡 124">
                  <a:extLst>
                    <a:ext uri="{FF2B5EF4-FFF2-40B4-BE49-F238E27FC236}">
                      <a16:creationId xmlns:a16="http://schemas.microsoft.com/office/drawing/2014/main" id="{685A2C01-8FAD-6F5F-667F-18C170C77B28}"/>
                    </a:ext>
                  </a:extLst>
                </p:cNvPr>
                <p:cNvPicPr/>
                <p:nvPr/>
              </p:nvPicPr>
              <p:blipFill>
                <a:blip r:embed="rId209"/>
                <a:stretch>
                  <a:fillRect/>
                </a:stretch>
              </p:blipFill>
              <p:spPr>
                <a:xfrm>
                  <a:off x="10569900" y="4705140"/>
                  <a:ext cx="106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筆跡 125">
                  <a:extLst>
                    <a:ext uri="{FF2B5EF4-FFF2-40B4-BE49-F238E27FC236}">
                      <a16:creationId xmlns:a16="http://schemas.microsoft.com/office/drawing/2014/main" id="{C675432C-9006-C300-58CE-A9CFEEFF6585}"/>
                    </a:ext>
                  </a:extLst>
                </p14:cNvPr>
                <p14:cNvContentPartPr/>
                <p14:nvPr/>
              </p14:nvContentPartPr>
              <p14:xfrm>
                <a:off x="10625340" y="4724220"/>
                <a:ext cx="127440" cy="206640"/>
              </p14:xfrm>
            </p:contentPart>
          </mc:Choice>
          <mc:Fallback xmlns="">
            <p:pic>
              <p:nvPicPr>
                <p:cNvPr id="126" name="筆跡 125">
                  <a:extLst>
                    <a:ext uri="{FF2B5EF4-FFF2-40B4-BE49-F238E27FC236}">
                      <a16:creationId xmlns:a16="http://schemas.microsoft.com/office/drawing/2014/main" id="{BAF7E5F9-234B-059D-213D-8276B54C7C4E}"/>
                    </a:ext>
                  </a:extLst>
                </p:cNvPr>
                <p:cNvPicPr/>
                <p:nvPr/>
              </p:nvPicPr>
              <p:blipFill>
                <a:blip r:embed="rId211"/>
                <a:stretch>
                  <a:fillRect/>
                </a:stretch>
              </p:blipFill>
              <p:spPr>
                <a:xfrm>
                  <a:off x="10619220" y="4718100"/>
                  <a:ext cx="1396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筆跡 126">
                  <a:extLst>
                    <a:ext uri="{FF2B5EF4-FFF2-40B4-BE49-F238E27FC236}">
                      <a16:creationId xmlns:a16="http://schemas.microsoft.com/office/drawing/2014/main" id="{65F5BA48-44CC-D796-CB09-66C9C3DF486C}"/>
                    </a:ext>
                  </a:extLst>
                </p14:cNvPr>
                <p14:cNvContentPartPr/>
                <p14:nvPr/>
              </p14:nvContentPartPr>
              <p14:xfrm>
                <a:off x="10721100" y="4907100"/>
                <a:ext cx="83160" cy="45000"/>
              </p14:xfrm>
            </p:contentPart>
          </mc:Choice>
          <mc:Fallback xmlns="">
            <p:pic>
              <p:nvPicPr>
                <p:cNvPr id="127" name="筆跡 126">
                  <a:extLst>
                    <a:ext uri="{FF2B5EF4-FFF2-40B4-BE49-F238E27FC236}">
                      <a16:creationId xmlns:a16="http://schemas.microsoft.com/office/drawing/2014/main" id="{3995ED72-5956-83AF-52E7-271CA88EE371}"/>
                    </a:ext>
                  </a:extLst>
                </p:cNvPr>
                <p:cNvPicPr/>
                <p:nvPr/>
              </p:nvPicPr>
              <p:blipFill>
                <a:blip r:embed="rId213"/>
                <a:stretch>
                  <a:fillRect/>
                </a:stretch>
              </p:blipFill>
              <p:spPr>
                <a:xfrm>
                  <a:off x="10714980" y="4900980"/>
                  <a:ext cx="95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筆跡 127">
                  <a:extLst>
                    <a:ext uri="{FF2B5EF4-FFF2-40B4-BE49-F238E27FC236}">
                      <a16:creationId xmlns:a16="http://schemas.microsoft.com/office/drawing/2014/main" id="{E38B371D-1C03-F5D3-4BCF-C61133B5EAF1}"/>
                    </a:ext>
                  </a:extLst>
                </p14:cNvPr>
                <p14:cNvContentPartPr/>
                <p14:nvPr/>
              </p14:nvContentPartPr>
              <p14:xfrm>
                <a:off x="10873380" y="4687140"/>
                <a:ext cx="54360" cy="83160"/>
              </p14:xfrm>
            </p:contentPart>
          </mc:Choice>
          <mc:Fallback xmlns="">
            <p:pic>
              <p:nvPicPr>
                <p:cNvPr id="128" name="筆跡 127">
                  <a:extLst>
                    <a:ext uri="{FF2B5EF4-FFF2-40B4-BE49-F238E27FC236}">
                      <a16:creationId xmlns:a16="http://schemas.microsoft.com/office/drawing/2014/main" id="{E0103E9B-64F0-8EAF-D656-CDAD00F6A708}"/>
                    </a:ext>
                  </a:extLst>
                </p:cNvPr>
                <p:cNvPicPr/>
                <p:nvPr/>
              </p:nvPicPr>
              <p:blipFill>
                <a:blip r:embed="rId215"/>
                <a:stretch>
                  <a:fillRect/>
                </a:stretch>
              </p:blipFill>
              <p:spPr>
                <a:xfrm>
                  <a:off x="10867260" y="4681020"/>
                  <a:ext cx="66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筆跡 128">
                  <a:extLst>
                    <a:ext uri="{FF2B5EF4-FFF2-40B4-BE49-F238E27FC236}">
                      <a16:creationId xmlns:a16="http://schemas.microsoft.com/office/drawing/2014/main" id="{269FABED-A899-2BD9-56A9-F9A866D426A6}"/>
                    </a:ext>
                  </a:extLst>
                </p14:cNvPr>
                <p14:cNvContentPartPr/>
                <p14:nvPr/>
              </p14:nvContentPartPr>
              <p14:xfrm>
                <a:off x="10906860" y="4647900"/>
                <a:ext cx="20520" cy="325440"/>
              </p14:xfrm>
            </p:contentPart>
          </mc:Choice>
          <mc:Fallback xmlns="">
            <p:pic>
              <p:nvPicPr>
                <p:cNvPr id="129" name="筆跡 128">
                  <a:extLst>
                    <a:ext uri="{FF2B5EF4-FFF2-40B4-BE49-F238E27FC236}">
                      <a16:creationId xmlns:a16="http://schemas.microsoft.com/office/drawing/2014/main" id="{F9B63EAC-C0A3-BFFB-EA14-35F65B099B0D}"/>
                    </a:ext>
                  </a:extLst>
                </p:cNvPr>
                <p:cNvPicPr/>
                <p:nvPr/>
              </p:nvPicPr>
              <p:blipFill>
                <a:blip r:embed="rId217"/>
                <a:stretch>
                  <a:fillRect/>
                </a:stretch>
              </p:blipFill>
              <p:spPr>
                <a:xfrm>
                  <a:off x="10900740" y="4641780"/>
                  <a:ext cx="32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筆跡 129">
                  <a:extLst>
                    <a:ext uri="{FF2B5EF4-FFF2-40B4-BE49-F238E27FC236}">
                      <a16:creationId xmlns:a16="http://schemas.microsoft.com/office/drawing/2014/main" id="{6E32096E-3EDA-1955-A531-332FEB087352}"/>
                    </a:ext>
                  </a:extLst>
                </p14:cNvPr>
                <p14:cNvContentPartPr/>
                <p14:nvPr/>
              </p14:nvContentPartPr>
              <p14:xfrm>
                <a:off x="10865820" y="4806300"/>
                <a:ext cx="124920" cy="86040"/>
              </p14:xfrm>
            </p:contentPart>
          </mc:Choice>
          <mc:Fallback xmlns="">
            <p:pic>
              <p:nvPicPr>
                <p:cNvPr id="130" name="筆跡 129">
                  <a:extLst>
                    <a:ext uri="{FF2B5EF4-FFF2-40B4-BE49-F238E27FC236}">
                      <a16:creationId xmlns:a16="http://schemas.microsoft.com/office/drawing/2014/main" id="{2AAFE8A0-D451-3E16-84F7-2CA5D7FF4BE5}"/>
                    </a:ext>
                  </a:extLst>
                </p:cNvPr>
                <p:cNvPicPr/>
                <p:nvPr/>
              </p:nvPicPr>
              <p:blipFill>
                <a:blip r:embed="rId219"/>
                <a:stretch>
                  <a:fillRect/>
                </a:stretch>
              </p:blipFill>
              <p:spPr>
                <a:xfrm>
                  <a:off x="10859700" y="4800180"/>
                  <a:ext cx="137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筆跡 130">
                  <a:extLst>
                    <a:ext uri="{FF2B5EF4-FFF2-40B4-BE49-F238E27FC236}">
                      <a16:creationId xmlns:a16="http://schemas.microsoft.com/office/drawing/2014/main" id="{C723CB0B-FD7E-756B-CD4D-137CF6CEDABC}"/>
                    </a:ext>
                  </a:extLst>
                </p14:cNvPr>
                <p14:cNvContentPartPr/>
                <p14:nvPr/>
              </p14:nvContentPartPr>
              <p14:xfrm>
                <a:off x="11010900" y="4627740"/>
                <a:ext cx="47520" cy="20520"/>
              </p14:xfrm>
            </p:contentPart>
          </mc:Choice>
          <mc:Fallback xmlns="">
            <p:pic>
              <p:nvPicPr>
                <p:cNvPr id="131" name="筆跡 130">
                  <a:extLst>
                    <a:ext uri="{FF2B5EF4-FFF2-40B4-BE49-F238E27FC236}">
                      <a16:creationId xmlns:a16="http://schemas.microsoft.com/office/drawing/2014/main" id="{601C1850-2AC2-7421-5E28-03115ABAA678}"/>
                    </a:ext>
                  </a:extLst>
                </p:cNvPr>
                <p:cNvPicPr/>
                <p:nvPr/>
              </p:nvPicPr>
              <p:blipFill>
                <a:blip r:embed="rId221"/>
                <a:stretch>
                  <a:fillRect/>
                </a:stretch>
              </p:blipFill>
              <p:spPr>
                <a:xfrm>
                  <a:off x="11004780" y="4621620"/>
                  <a:ext cx="59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筆跡 131">
                  <a:extLst>
                    <a:ext uri="{FF2B5EF4-FFF2-40B4-BE49-F238E27FC236}">
                      <a16:creationId xmlns:a16="http://schemas.microsoft.com/office/drawing/2014/main" id="{C5795ACF-0949-970F-7F2C-41667EF0560C}"/>
                    </a:ext>
                  </a:extLst>
                </p14:cNvPr>
                <p14:cNvContentPartPr/>
                <p14:nvPr/>
              </p14:nvContentPartPr>
              <p14:xfrm>
                <a:off x="11017380" y="4602180"/>
                <a:ext cx="76320" cy="198360"/>
              </p14:xfrm>
            </p:contentPart>
          </mc:Choice>
          <mc:Fallback xmlns="">
            <p:pic>
              <p:nvPicPr>
                <p:cNvPr id="132" name="筆跡 131">
                  <a:extLst>
                    <a:ext uri="{FF2B5EF4-FFF2-40B4-BE49-F238E27FC236}">
                      <a16:creationId xmlns:a16="http://schemas.microsoft.com/office/drawing/2014/main" id="{654BC412-7092-58C8-EA23-4960F1F5C555}"/>
                    </a:ext>
                  </a:extLst>
                </p:cNvPr>
                <p:cNvPicPr/>
                <p:nvPr/>
              </p:nvPicPr>
              <p:blipFill>
                <a:blip r:embed="rId223"/>
                <a:stretch>
                  <a:fillRect/>
                </a:stretch>
              </p:blipFill>
              <p:spPr>
                <a:xfrm>
                  <a:off x="11011260" y="4596060"/>
                  <a:ext cx="88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筆跡 132">
                  <a:extLst>
                    <a:ext uri="{FF2B5EF4-FFF2-40B4-BE49-F238E27FC236}">
                      <a16:creationId xmlns:a16="http://schemas.microsoft.com/office/drawing/2014/main" id="{06488368-3532-4EC0-5C94-1D6EB724FBD8}"/>
                    </a:ext>
                  </a:extLst>
                </p14:cNvPr>
                <p14:cNvContentPartPr/>
                <p14:nvPr/>
              </p14:nvContentPartPr>
              <p14:xfrm>
                <a:off x="11002980" y="4814220"/>
                <a:ext cx="97920" cy="108360"/>
              </p14:xfrm>
            </p:contentPart>
          </mc:Choice>
          <mc:Fallback xmlns="">
            <p:pic>
              <p:nvPicPr>
                <p:cNvPr id="133" name="筆跡 132">
                  <a:extLst>
                    <a:ext uri="{FF2B5EF4-FFF2-40B4-BE49-F238E27FC236}">
                      <a16:creationId xmlns:a16="http://schemas.microsoft.com/office/drawing/2014/main" id="{1C8BAE3F-8CEA-935D-F7D4-CB7530299BE7}"/>
                    </a:ext>
                  </a:extLst>
                </p:cNvPr>
                <p:cNvPicPr/>
                <p:nvPr/>
              </p:nvPicPr>
              <p:blipFill>
                <a:blip r:embed="rId225"/>
                <a:stretch>
                  <a:fillRect/>
                </a:stretch>
              </p:blipFill>
              <p:spPr>
                <a:xfrm>
                  <a:off x="10996860" y="4808100"/>
                  <a:ext cx="110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4" name="筆跡 133">
                  <a:extLst>
                    <a:ext uri="{FF2B5EF4-FFF2-40B4-BE49-F238E27FC236}">
                      <a16:creationId xmlns:a16="http://schemas.microsoft.com/office/drawing/2014/main" id="{88843AE2-96B7-E675-046C-205D6932636C}"/>
                    </a:ext>
                  </a:extLst>
                </p14:cNvPr>
                <p14:cNvContentPartPr/>
                <p14:nvPr/>
              </p14:nvContentPartPr>
              <p14:xfrm>
                <a:off x="11018100" y="4875060"/>
                <a:ext cx="49320" cy="9360"/>
              </p14:xfrm>
            </p:contentPart>
          </mc:Choice>
          <mc:Fallback xmlns="">
            <p:pic>
              <p:nvPicPr>
                <p:cNvPr id="134" name="筆跡 133">
                  <a:extLst>
                    <a:ext uri="{FF2B5EF4-FFF2-40B4-BE49-F238E27FC236}">
                      <a16:creationId xmlns:a16="http://schemas.microsoft.com/office/drawing/2014/main" id="{68B11D42-E2AA-6FD4-5995-42F26D723EB7}"/>
                    </a:ext>
                  </a:extLst>
                </p:cNvPr>
                <p:cNvPicPr/>
                <p:nvPr/>
              </p:nvPicPr>
              <p:blipFill>
                <a:blip r:embed="rId227"/>
                <a:stretch>
                  <a:fillRect/>
                </a:stretch>
              </p:blipFill>
              <p:spPr>
                <a:xfrm>
                  <a:off x="11011980" y="4868940"/>
                  <a:ext cx="61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筆跡 135">
                  <a:extLst>
                    <a:ext uri="{FF2B5EF4-FFF2-40B4-BE49-F238E27FC236}">
                      <a16:creationId xmlns:a16="http://schemas.microsoft.com/office/drawing/2014/main" id="{CBC8A572-10D5-82E7-0E4E-35659BD8C443}"/>
                    </a:ext>
                  </a:extLst>
                </p14:cNvPr>
                <p14:cNvContentPartPr/>
                <p14:nvPr/>
              </p14:nvContentPartPr>
              <p14:xfrm>
                <a:off x="10780860" y="4381140"/>
                <a:ext cx="31680" cy="114480"/>
              </p14:xfrm>
            </p:contentPart>
          </mc:Choice>
          <mc:Fallback xmlns="">
            <p:pic>
              <p:nvPicPr>
                <p:cNvPr id="136" name="筆跡 135">
                  <a:extLst>
                    <a:ext uri="{FF2B5EF4-FFF2-40B4-BE49-F238E27FC236}">
                      <a16:creationId xmlns:a16="http://schemas.microsoft.com/office/drawing/2014/main" id="{367FE27E-1F57-F582-B530-B1D5036DD9D3}"/>
                    </a:ext>
                  </a:extLst>
                </p:cNvPr>
                <p:cNvPicPr/>
                <p:nvPr/>
              </p:nvPicPr>
              <p:blipFill>
                <a:blip r:embed="rId229"/>
                <a:stretch>
                  <a:fillRect/>
                </a:stretch>
              </p:blipFill>
              <p:spPr>
                <a:xfrm>
                  <a:off x="10774740" y="4375020"/>
                  <a:ext cx="43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筆跡 136">
                  <a:extLst>
                    <a:ext uri="{FF2B5EF4-FFF2-40B4-BE49-F238E27FC236}">
                      <a16:creationId xmlns:a16="http://schemas.microsoft.com/office/drawing/2014/main" id="{4120D7D5-27C4-1CAB-5B5E-496123DA3300}"/>
                    </a:ext>
                  </a:extLst>
                </p14:cNvPr>
                <p14:cNvContentPartPr/>
                <p14:nvPr/>
              </p14:nvContentPartPr>
              <p14:xfrm>
                <a:off x="10888500" y="4308060"/>
                <a:ext cx="40320" cy="35640"/>
              </p14:xfrm>
            </p:contentPart>
          </mc:Choice>
          <mc:Fallback xmlns="">
            <p:pic>
              <p:nvPicPr>
                <p:cNvPr id="137" name="筆跡 136">
                  <a:extLst>
                    <a:ext uri="{FF2B5EF4-FFF2-40B4-BE49-F238E27FC236}">
                      <a16:creationId xmlns:a16="http://schemas.microsoft.com/office/drawing/2014/main" id="{B80B47AA-026E-9B85-8139-9FCA597E7C8A}"/>
                    </a:ext>
                  </a:extLst>
                </p:cNvPr>
                <p:cNvPicPr/>
                <p:nvPr/>
              </p:nvPicPr>
              <p:blipFill>
                <a:blip r:embed="rId231"/>
                <a:stretch>
                  <a:fillRect/>
                </a:stretch>
              </p:blipFill>
              <p:spPr>
                <a:xfrm>
                  <a:off x="10882380" y="4301940"/>
                  <a:ext cx="52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筆跡 137">
                  <a:extLst>
                    <a:ext uri="{FF2B5EF4-FFF2-40B4-BE49-F238E27FC236}">
                      <a16:creationId xmlns:a16="http://schemas.microsoft.com/office/drawing/2014/main" id="{E926F73E-AD5D-0241-3451-38F27C3BE468}"/>
                    </a:ext>
                  </a:extLst>
                </p14:cNvPr>
                <p14:cNvContentPartPr/>
                <p14:nvPr/>
              </p14:nvContentPartPr>
              <p14:xfrm>
                <a:off x="10880940" y="4259460"/>
                <a:ext cx="8280" cy="91080"/>
              </p14:xfrm>
            </p:contentPart>
          </mc:Choice>
          <mc:Fallback xmlns="">
            <p:pic>
              <p:nvPicPr>
                <p:cNvPr id="138" name="筆跡 137">
                  <a:extLst>
                    <a:ext uri="{FF2B5EF4-FFF2-40B4-BE49-F238E27FC236}">
                      <a16:creationId xmlns:a16="http://schemas.microsoft.com/office/drawing/2014/main" id="{7C7BD3BA-77E1-AB9C-C6FC-C2F58891A572}"/>
                    </a:ext>
                  </a:extLst>
                </p:cNvPr>
                <p:cNvPicPr/>
                <p:nvPr/>
              </p:nvPicPr>
              <p:blipFill>
                <a:blip r:embed="rId233"/>
                <a:stretch>
                  <a:fillRect/>
                </a:stretch>
              </p:blipFill>
              <p:spPr>
                <a:xfrm>
                  <a:off x="10874820" y="4253340"/>
                  <a:ext cx="20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筆跡 138">
                  <a:extLst>
                    <a:ext uri="{FF2B5EF4-FFF2-40B4-BE49-F238E27FC236}">
                      <a16:creationId xmlns:a16="http://schemas.microsoft.com/office/drawing/2014/main" id="{E3EC46E7-BA1B-39E7-7248-58E6F2E2088F}"/>
                    </a:ext>
                  </a:extLst>
                </p14:cNvPr>
                <p14:cNvContentPartPr/>
                <p14:nvPr/>
              </p14:nvContentPartPr>
              <p14:xfrm>
                <a:off x="10881300" y="4388700"/>
                <a:ext cx="125640" cy="125280"/>
              </p14:xfrm>
            </p:contentPart>
          </mc:Choice>
          <mc:Fallback xmlns="">
            <p:pic>
              <p:nvPicPr>
                <p:cNvPr id="139" name="筆跡 138">
                  <a:extLst>
                    <a:ext uri="{FF2B5EF4-FFF2-40B4-BE49-F238E27FC236}">
                      <a16:creationId xmlns:a16="http://schemas.microsoft.com/office/drawing/2014/main" id="{46E70C4F-234C-7283-D490-66440E50E746}"/>
                    </a:ext>
                  </a:extLst>
                </p:cNvPr>
                <p:cNvPicPr/>
                <p:nvPr/>
              </p:nvPicPr>
              <p:blipFill>
                <a:blip r:embed="rId235"/>
                <a:stretch>
                  <a:fillRect/>
                </a:stretch>
              </p:blipFill>
              <p:spPr>
                <a:xfrm>
                  <a:off x="10875180" y="4382580"/>
                  <a:ext cx="137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筆跡 139">
                  <a:extLst>
                    <a:ext uri="{FF2B5EF4-FFF2-40B4-BE49-F238E27FC236}">
                      <a16:creationId xmlns:a16="http://schemas.microsoft.com/office/drawing/2014/main" id="{8ECFAF62-FC48-4A25-2618-79561FE45246}"/>
                    </a:ext>
                  </a:extLst>
                </p14:cNvPr>
                <p14:cNvContentPartPr/>
                <p14:nvPr/>
              </p14:nvContentPartPr>
              <p14:xfrm>
                <a:off x="11064180" y="4315260"/>
                <a:ext cx="39240" cy="74160"/>
              </p14:xfrm>
            </p:contentPart>
          </mc:Choice>
          <mc:Fallback xmlns="">
            <p:pic>
              <p:nvPicPr>
                <p:cNvPr id="140" name="筆跡 139">
                  <a:extLst>
                    <a:ext uri="{FF2B5EF4-FFF2-40B4-BE49-F238E27FC236}">
                      <a16:creationId xmlns:a16="http://schemas.microsoft.com/office/drawing/2014/main" id="{961A4064-83AB-9480-36AA-5137C3F79C36}"/>
                    </a:ext>
                  </a:extLst>
                </p:cNvPr>
                <p:cNvPicPr/>
                <p:nvPr/>
              </p:nvPicPr>
              <p:blipFill>
                <a:blip r:embed="rId237"/>
                <a:stretch>
                  <a:fillRect/>
                </a:stretch>
              </p:blipFill>
              <p:spPr>
                <a:xfrm>
                  <a:off x="11058060" y="4309140"/>
                  <a:ext cx="51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筆跡 140">
                  <a:extLst>
                    <a:ext uri="{FF2B5EF4-FFF2-40B4-BE49-F238E27FC236}">
                      <a16:creationId xmlns:a16="http://schemas.microsoft.com/office/drawing/2014/main" id="{D8089BED-DCDD-7B28-4774-1B0B02483BD3}"/>
                    </a:ext>
                  </a:extLst>
                </p14:cNvPr>
                <p14:cNvContentPartPr/>
                <p14:nvPr/>
              </p14:nvContentPartPr>
              <p14:xfrm>
                <a:off x="11078580" y="4282140"/>
                <a:ext cx="8640" cy="171360"/>
              </p14:xfrm>
            </p:contentPart>
          </mc:Choice>
          <mc:Fallback xmlns="">
            <p:pic>
              <p:nvPicPr>
                <p:cNvPr id="141" name="筆跡 140">
                  <a:extLst>
                    <a:ext uri="{FF2B5EF4-FFF2-40B4-BE49-F238E27FC236}">
                      <a16:creationId xmlns:a16="http://schemas.microsoft.com/office/drawing/2014/main" id="{2325A25F-22B9-D94A-37B1-EB5B5BB5C8D4}"/>
                    </a:ext>
                  </a:extLst>
                </p:cNvPr>
                <p:cNvPicPr/>
                <p:nvPr/>
              </p:nvPicPr>
              <p:blipFill>
                <a:blip r:embed="rId239"/>
                <a:stretch>
                  <a:fillRect/>
                </a:stretch>
              </p:blipFill>
              <p:spPr>
                <a:xfrm>
                  <a:off x="11072460" y="4276020"/>
                  <a:ext cx="20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筆跡 141">
                  <a:extLst>
                    <a:ext uri="{FF2B5EF4-FFF2-40B4-BE49-F238E27FC236}">
                      <a16:creationId xmlns:a16="http://schemas.microsoft.com/office/drawing/2014/main" id="{A1C0E84C-2972-BA45-0883-2D00ECFD99E0}"/>
                    </a:ext>
                  </a:extLst>
                </p14:cNvPr>
                <p14:cNvContentPartPr/>
                <p14:nvPr/>
              </p14:nvContentPartPr>
              <p14:xfrm>
                <a:off x="11033580" y="4371420"/>
                <a:ext cx="111960" cy="78480"/>
              </p14:xfrm>
            </p:contentPart>
          </mc:Choice>
          <mc:Fallback xmlns="">
            <p:pic>
              <p:nvPicPr>
                <p:cNvPr id="142" name="筆跡 141">
                  <a:extLst>
                    <a:ext uri="{FF2B5EF4-FFF2-40B4-BE49-F238E27FC236}">
                      <a16:creationId xmlns:a16="http://schemas.microsoft.com/office/drawing/2014/main" id="{D4222190-91E5-FFF7-DF18-36F9F0314C03}"/>
                    </a:ext>
                  </a:extLst>
                </p:cNvPr>
                <p:cNvPicPr/>
                <p:nvPr/>
              </p:nvPicPr>
              <p:blipFill>
                <a:blip r:embed="rId241"/>
                <a:stretch>
                  <a:fillRect/>
                </a:stretch>
              </p:blipFill>
              <p:spPr>
                <a:xfrm>
                  <a:off x="11027460" y="4365300"/>
                  <a:ext cx="1242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筆跡 142">
                  <a:extLst>
                    <a:ext uri="{FF2B5EF4-FFF2-40B4-BE49-F238E27FC236}">
                      <a16:creationId xmlns:a16="http://schemas.microsoft.com/office/drawing/2014/main" id="{C724A37A-1EBB-EA5E-60EC-E157F5235899}"/>
                    </a:ext>
                  </a:extLst>
                </p14:cNvPr>
                <p14:cNvContentPartPr/>
                <p14:nvPr/>
              </p14:nvContentPartPr>
              <p14:xfrm>
                <a:off x="11195220" y="4274580"/>
                <a:ext cx="6120" cy="46080"/>
              </p14:xfrm>
            </p:contentPart>
          </mc:Choice>
          <mc:Fallback xmlns="">
            <p:pic>
              <p:nvPicPr>
                <p:cNvPr id="143" name="筆跡 142">
                  <a:extLst>
                    <a:ext uri="{FF2B5EF4-FFF2-40B4-BE49-F238E27FC236}">
                      <a16:creationId xmlns:a16="http://schemas.microsoft.com/office/drawing/2014/main" id="{71A92518-EA93-D324-91E4-B9C894DBECBE}"/>
                    </a:ext>
                  </a:extLst>
                </p:cNvPr>
                <p:cNvPicPr/>
                <p:nvPr/>
              </p:nvPicPr>
              <p:blipFill>
                <a:blip r:embed="rId243"/>
                <a:stretch>
                  <a:fillRect/>
                </a:stretch>
              </p:blipFill>
              <p:spPr>
                <a:xfrm>
                  <a:off x="11189100" y="4268460"/>
                  <a:ext cx="183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筆跡 143">
                  <a:extLst>
                    <a:ext uri="{FF2B5EF4-FFF2-40B4-BE49-F238E27FC236}">
                      <a16:creationId xmlns:a16="http://schemas.microsoft.com/office/drawing/2014/main" id="{A3481BEC-93D8-AAA5-387F-CCBCF47B47FE}"/>
                    </a:ext>
                  </a:extLst>
                </p14:cNvPr>
                <p14:cNvContentPartPr/>
                <p14:nvPr/>
              </p14:nvContentPartPr>
              <p14:xfrm>
                <a:off x="11165700" y="4263780"/>
                <a:ext cx="75600" cy="57960"/>
              </p14:xfrm>
            </p:contentPart>
          </mc:Choice>
          <mc:Fallback xmlns="">
            <p:pic>
              <p:nvPicPr>
                <p:cNvPr id="144" name="筆跡 143">
                  <a:extLst>
                    <a:ext uri="{FF2B5EF4-FFF2-40B4-BE49-F238E27FC236}">
                      <a16:creationId xmlns:a16="http://schemas.microsoft.com/office/drawing/2014/main" id="{31A0634C-3A19-060F-DA47-B11BD6A83DE3}"/>
                    </a:ext>
                  </a:extLst>
                </p:cNvPr>
                <p:cNvPicPr/>
                <p:nvPr/>
              </p:nvPicPr>
              <p:blipFill>
                <a:blip r:embed="rId245"/>
                <a:stretch>
                  <a:fillRect/>
                </a:stretch>
              </p:blipFill>
              <p:spPr>
                <a:xfrm>
                  <a:off x="11159580" y="4257660"/>
                  <a:ext cx="87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筆跡 144">
                  <a:extLst>
                    <a:ext uri="{FF2B5EF4-FFF2-40B4-BE49-F238E27FC236}">
                      <a16:creationId xmlns:a16="http://schemas.microsoft.com/office/drawing/2014/main" id="{20B5948D-5015-3D85-AEB1-B5E7CDE5DA0A}"/>
                    </a:ext>
                  </a:extLst>
                </p14:cNvPr>
                <p14:cNvContentPartPr/>
                <p14:nvPr/>
              </p14:nvContentPartPr>
              <p14:xfrm>
                <a:off x="11152740" y="4342980"/>
                <a:ext cx="62280" cy="31320"/>
              </p14:xfrm>
            </p:contentPart>
          </mc:Choice>
          <mc:Fallback xmlns="">
            <p:pic>
              <p:nvPicPr>
                <p:cNvPr id="145" name="筆跡 144">
                  <a:extLst>
                    <a:ext uri="{FF2B5EF4-FFF2-40B4-BE49-F238E27FC236}">
                      <a16:creationId xmlns:a16="http://schemas.microsoft.com/office/drawing/2014/main" id="{04123DA9-684F-929A-80DB-B8E59AC7E41A}"/>
                    </a:ext>
                  </a:extLst>
                </p:cNvPr>
                <p:cNvPicPr/>
                <p:nvPr/>
              </p:nvPicPr>
              <p:blipFill>
                <a:blip r:embed="rId247"/>
                <a:stretch>
                  <a:fillRect/>
                </a:stretch>
              </p:blipFill>
              <p:spPr>
                <a:xfrm>
                  <a:off x="11146620" y="4336860"/>
                  <a:ext cx="74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筆跡 145">
                  <a:extLst>
                    <a:ext uri="{FF2B5EF4-FFF2-40B4-BE49-F238E27FC236}">
                      <a16:creationId xmlns:a16="http://schemas.microsoft.com/office/drawing/2014/main" id="{5B4DD615-3FB4-8805-524F-5B3FD8834BC2}"/>
                    </a:ext>
                  </a:extLst>
                </p14:cNvPr>
                <p14:cNvContentPartPr/>
                <p14:nvPr/>
              </p14:nvContentPartPr>
              <p14:xfrm>
                <a:off x="11140140" y="4420740"/>
                <a:ext cx="100080" cy="14040"/>
              </p14:xfrm>
            </p:contentPart>
          </mc:Choice>
          <mc:Fallback xmlns="">
            <p:pic>
              <p:nvPicPr>
                <p:cNvPr id="146" name="筆跡 145">
                  <a:extLst>
                    <a:ext uri="{FF2B5EF4-FFF2-40B4-BE49-F238E27FC236}">
                      <a16:creationId xmlns:a16="http://schemas.microsoft.com/office/drawing/2014/main" id="{F20CA0DD-446A-A979-3FA1-5CC3EE9F3F93}"/>
                    </a:ext>
                  </a:extLst>
                </p:cNvPr>
                <p:cNvPicPr/>
                <p:nvPr/>
              </p:nvPicPr>
              <p:blipFill>
                <a:blip r:embed="rId249"/>
                <a:stretch>
                  <a:fillRect/>
                </a:stretch>
              </p:blipFill>
              <p:spPr>
                <a:xfrm>
                  <a:off x="11134020" y="4414620"/>
                  <a:ext cx="112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筆跡 146">
                  <a:extLst>
                    <a:ext uri="{FF2B5EF4-FFF2-40B4-BE49-F238E27FC236}">
                      <a16:creationId xmlns:a16="http://schemas.microsoft.com/office/drawing/2014/main" id="{0707BE65-BD7F-86ED-60D7-9BDC7E78B972}"/>
                    </a:ext>
                  </a:extLst>
                </p14:cNvPr>
                <p14:cNvContentPartPr/>
                <p14:nvPr/>
              </p14:nvContentPartPr>
              <p14:xfrm>
                <a:off x="11175780" y="4411740"/>
                <a:ext cx="56160" cy="209880"/>
              </p14:xfrm>
            </p:contentPart>
          </mc:Choice>
          <mc:Fallback xmlns="">
            <p:pic>
              <p:nvPicPr>
                <p:cNvPr id="147" name="筆跡 146">
                  <a:extLst>
                    <a:ext uri="{FF2B5EF4-FFF2-40B4-BE49-F238E27FC236}">
                      <a16:creationId xmlns:a16="http://schemas.microsoft.com/office/drawing/2014/main" id="{44453196-19E2-E420-F18F-5E8313AE599F}"/>
                    </a:ext>
                  </a:extLst>
                </p:cNvPr>
                <p:cNvPicPr/>
                <p:nvPr/>
              </p:nvPicPr>
              <p:blipFill>
                <a:blip r:embed="rId251"/>
                <a:stretch>
                  <a:fillRect/>
                </a:stretch>
              </p:blipFill>
              <p:spPr>
                <a:xfrm>
                  <a:off x="11169660" y="4405620"/>
                  <a:ext cx="68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筆跡 147">
                  <a:extLst>
                    <a:ext uri="{FF2B5EF4-FFF2-40B4-BE49-F238E27FC236}">
                      <a16:creationId xmlns:a16="http://schemas.microsoft.com/office/drawing/2014/main" id="{1B4D0914-5F5E-50D7-A9D7-20B189B7CCD4}"/>
                    </a:ext>
                  </a:extLst>
                </p14:cNvPr>
                <p14:cNvContentPartPr/>
                <p14:nvPr/>
              </p14:nvContentPartPr>
              <p14:xfrm>
                <a:off x="10881300" y="4282140"/>
                <a:ext cx="31680" cy="75240"/>
              </p14:xfrm>
            </p:contentPart>
          </mc:Choice>
          <mc:Fallback xmlns="">
            <p:pic>
              <p:nvPicPr>
                <p:cNvPr id="148" name="筆跡 147">
                  <a:extLst>
                    <a:ext uri="{FF2B5EF4-FFF2-40B4-BE49-F238E27FC236}">
                      <a16:creationId xmlns:a16="http://schemas.microsoft.com/office/drawing/2014/main" id="{82D2E3EA-44C0-048E-78DD-4B2159A39634}"/>
                    </a:ext>
                  </a:extLst>
                </p:cNvPr>
                <p:cNvPicPr/>
                <p:nvPr/>
              </p:nvPicPr>
              <p:blipFill>
                <a:blip r:embed="rId253"/>
                <a:stretch>
                  <a:fillRect/>
                </a:stretch>
              </p:blipFill>
              <p:spPr>
                <a:xfrm>
                  <a:off x="10875180" y="4276020"/>
                  <a:ext cx="43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筆跡 148">
                  <a:extLst>
                    <a:ext uri="{FF2B5EF4-FFF2-40B4-BE49-F238E27FC236}">
                      <a16:creationId xmlns:a16="http://schemas.microsoft.com/office/drawing/2014/main" id="{8AB66F36-8048-3800-3FE0-1E1EC20E5D65}"/>
                    </a:ext>
                  </a:extLst>
                </p14:cNvPr>
                <p14:cNvContentPartPr/>
                <p14:nvPr/>
              </p14:nvContentPartPr>
              <p14:xfrm>
                <a:off x="10828020" y="4299060"/>
                <a:ext cx="214200" cy="67320"/>
              </p14:xfrm>
            </p:contentPart>
          </mc:Choice>
          <mc:Fallback xmlns="">
            <p:pic>
              <p:nvPicPr>
                <p:cNvPr id="149" name="筆跡 148">
                  <a:extLst>
                    <a:ext uri="{FF2B5EF4-FFF2-40B4-BE49-F238E27FC236}">
                      <a16:creationId xmlns:a16="http://schemas.microsoft.com/office/drawing/2014/main" id="{AA427A6A-821D-8860-831E-06269E362DC7}"/>
                    </a:ext>
                  </a:extLst>
                </p:cNvPr>
                <p:cNvPicPr/>
                <p:nvPr/>
              </p:nvPicPr>
              <p:blipFill>
                <a:blip r:embed="rId255"/>
                <a:stretch>
                  <a:fillRect/>
                </a:stretch>
              </p:blipFill>
              <p:spPr>
                <a:xfrm>
                  <a:off x="10821900" y="4292940"/>
                  <a:ext cx="226440" cy="79560"/>
                </a:xfrm>
                <a:prstGeom prst="rect">
                  <a:avLst/>
                </a:prstGeom>
              </p:spPr>
            </p:pic>
          </mc:Fallback>
        </mc:AlternateContent>
      </p:grpSp>
      <p:grpSp>
        <p:nvGrpSpPr>
          <p:cNvPr id="155" name="群組 154">
            <a:extLst>
              <a:ext uri="{FF2B5EF4-FFF2-40B4-BE49-F238E27FC236}">
                <a16:creationId xmlns:a16="http://schemas.microsoft.com/office/drawing/2014/main" id="{0F884FE2-2C24-BD61-0E4F-5413717C101C}"/>
              </a:ext>
            </a:extLst>
          </p:cNvPr>
          <p:cNvGrpSpPr/>
          <p:nvPr/>
        </p:nvGrpSpPr>
        <p:grpSpPr>
          <a:xfrm>
            <a:off x="11391420" y="4152540"/>
            <a:ext cx="435600" cy="500400"/>
            <a:chOff x="11391420" y="4152540"/>
            <a:chExt cx="435600" cy="500400"/>
          </a:xfrm>
        </p:grpSpPr>
        <mc:AlternateContent xmlns:mc="http://schemas.openxmlformats.org/markup-compatibility/2006" xmlns:p14="http://schemas.microsoft.com/office/powerpoint/2010/main">
          <mc:Choice Requires="p14">
            <p:contentPart p14:bwMode="auto" r:id="rId256">
              <p14:nvContentPartPr>
                <p14:cNvPr id="150" name="筆跡 149">
                  <a:extLst>
                    <a:ext uri="{FF2B5EF4-FFF2-40B4-BE49-F238E27FC236}">
                      <a16:creationId xmlns:a16="http://schemas.microsoft.com/office/drawing/2014/main" id="{8DCE8124-5E5A-4CE8-AC00-2FA7F1206811}"/>
                    </a:ext>
                  </a:extLst>
                </p14:cNvPr>
                <p14:cNvContentPartPr/>
                <p14:nvPr/>
              </p14:nvContentPartPr>
              <p14:xfrm>
                <a:off x="11391420" y="4350540"/>
                <a:ext cx="38520" cy="302400"/>
              </p14:xfrm>
            </p:contentPart>
          </mc:Choice>
          <mc:Fallback xmlns="">
            <p:pic>
              <p:nvPicPr>
                <p:cNvPr id="150" name="筆跡 149">
                  <a:extLst>
                    <a:ext uri="{FF2B5EF4-FFF2-40B4-BE49-F238E27FC236}">
                      <a16:creationId xmlns:a16="http://schemas.microsoft.com/office/drawing/2014/main" id="{968ACE5C-32DF-6558-3209-D2052F89CE7B}"/>
                    </a:ext>
                  </a:extLst>
                </p:cNvPr>
                <p:cNvPicPr/>
                <p:nvPr/>
              </p:nvPicPr>
              <p:blipFill>
                <a:blip r:embed="rId257"/>
                <a:stretch>
                  <a:fillRect/>
                </a:stretch>
              </p:blipFill>
              <p:spPr>
                <a:xfrm>
                  <a:off x="11385300" y="4344420"/>
                  <a:ext cx="50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筆跡 150">
                  <a:extLst>
                    <a:ext uri="{FF2B5EF4-FFF2-40B4-BE49-F238E27FC236}">
                      <a16:creationId xmlns:a16="http://schemas.microsoft.com/office/drawing/2014/main" id="{9EA01110-5B34-F790-8954-11611D56CEDB}"/>
                    </a:ext>
                  </a:extLst>
                </p14:cNvPr>
                <p14:cNvContentPartPr/>
                <p14:nvPr/>
              </p14:nvContentPartPr>
              <p14:xfrm>
                <a:off x="11414460" y="4420020"/>
                <a:ext cx="37440" cy="43560"/>
              </p14:xfrm>
            </p:contentPart>
          </mc:Choice>
          <mc:Fallback xmlns="">
            <p:pic>
              <p:nvPicPr>
                <p:cNvPr id="151" name="筆跡 150">
                  <a:extLst>
                    <a:ext uri="{FF2B5EF4-FFF2-40B4-BE49-F238E27FC236}">
                      <a16:creationId xmlns:a16="http://schemas.microsoft.com/office/drawing/2014/main" id="{7D4ED4A2-3ADD-9DF4-B03A-7A24E2E3FD3D}"/>
                    </a:ext>
                  </a:extLst>
                </p:cNvPr>
                <p:cNvPicPr/>
                <p:nvPr/>
              </p:nvPicPr>
              <p:blipFill>
                <a:blip r:embed="rId259"/>
                <a:stretch>
                  <a:fillRect/>
                </a:stretch>
              </p:blipFill>
              <p:spPr>
                <a:xfrm>
                  <a:off x="11408340" y="4413900"/>
                  <a:ext cx="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筆跡 151">
                  <a:extLst>
                    <a:ext uri="{FF2B5EF4-FFF2-40B4-BE49-F238E27FC236}">
                      <a16:creationId xmlns:a16="http://schemas.microsoft.com/office/drawing/2014/main" id="{203AF1A6-FB90-765E-A251-59F533C5AD19}"/>
                    </a:ext>
                  </a:extLst>
                </p14:cNvPr>
                <p14:cNvContentPartPr/>
                <p14:nvPr/>
              </p14:nvContentPartPr>
              <p14:xfrm>
                <a:off x="11486820" y="4412820"/>
                <a:ext cx="68400" cy="55800"/>
              </p14:xfrm>
            </p:contentPart>
          </mc:Choice>
          <mc:Fallback xmlns="">
            <p:pic>
              <p:nvPicPr>
                <p:cNvPr id="152" name="筆跡 151">
                  <a:extLst>
                    <a:ext uri="{FF2B5EF4-FFF2-40B4-BE49-F238E27FC236}">
                      <a16:creationId xmlns:a16="http://schemas.microsoft.com/office/drawing/2014/main" id="{C25708A7-2C92-4A46-999B-00A6A7DA8AF3}"/>
                    </a:ext>
                  </a:extLst>
                </p:cNvPr>
                <p:cNvPicPr/>
                <p:nvPr/>
              </p:nvPicPr>
              <p:blipFill>
                <a:blip r:embed="rId261"/>
                <a:stretch>
                  <a:fillRect/>
                </a:stretch>
              </p:blipFill>
              <p:spPr>
                <a:xfrm>
                  <a:off x="11480700" y="4406700"/>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筆跡 152">
                  <a:extLst>
                    <a:ext uri="{FF2B5EF4-FFF2-40B4-BE49-F238E27FC236}">
                      <a16:creationId xmlns:a16="http://schemas.microsoft.com/office/drawing/2014/main" id="{0246C9C2-4389-DF9B-C415-6120D146EBBF}"/>
                    </a:ext>
                  </a:extLst>
                </p14:cNvPr>
                <p14:cNvContentPartPr/>
                <p14:nvPr/>
              </p14:nvContentPartPr>
              <p14:xfrm>
                <a:off x="11589060" y="4289700"/>
                <a:ext cx="46800" cy="150480"/>
              </p14:xfrm>
            </p:contentPart>
          </mc:Choice>
          <mc:Fallback xmlns="">
            <p:pic>
              <p:nvPicPr>
                <p:cNvPr id="153" name="筆跡 152">
                  <a:extLst>
                    <a:ext uri="{FF2B5EF4-FFF2-40B4-BE49-F238E27FC236}">
                      <a16:creationId xmlns:a16="http://schemas.microsoft.com/office/drawing/2014/main" id="{E2BBBCF4-22C2-B94E-A64D-4443368D66AC}"/>
                    </a:ext>
                  </a:extLst>
                </p:cNvPr>
                <p:cNvPicPr/>
                <p:nvPr/>
              </p:nvPicPr>
              <p:blipFill>
                <a:blip r:embed="rId263"/>
                <a:stretch>
                  <a:fillRect/>
                </a:stretch>
              </p:blipFill>
              <p:spPr>
                <a:xfrm>
                  <a:off x="11582940" y="4283580"/>
                  <a:ext cx="59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筆跡 153">
                  <a:extLst>
                    <a:ext uri="{FF2B5EF4-FFF2-40B4-BE49-F238E27FC236}">
                      <a16:creationId xmlns:a16="http://schemas.microsoft.com/office/drawing/2014/main" id="{AD138535-35DB-0F3D-0DE8-86A9B39C7BF5}"/>
                    </a:ext>
                  </a:extLst>
                </p14:cNvPr>
                <p14:cNvContentPartPr/>
                <p14:nvPr/>
              </p14:nvContentPartPr>
              <p14:xfrm>
                <a:off x="11712900" y="4152540"/>
                <a:ext cx="114120" cy="351720"/>
              </p14:xfrm>
            </p:contentPart>
          </mc:Choice>
          <mc:Fallback xmlns="">
            <p:pic>
              <p:nvPicPr>
                <p:cNvPr id="154" name="筆跡 153">
                  <a:extLst>
                    <a:ext uri="{FF2B5EF4-FFF2-40B4-BE49-F238E27FC236}">
                      <a16:creationId xmlns:a16="http://schemas.microsoft.com/office/drawing/2014/main" id="{719CD460-E341-387C-9E0D-F2AB61E4FB51}"/>
                    </a:ext>
                  </a:extLst>
                </p:cNvPr>
                <p:cNvPicPr/>
                <p:nvPr/>
              </p:nvPicPr>
              <p:blipFill>
                <a:blip r:embed="rId265"/>
                <a:stretch>
                  <a:fillRect/>
                </a:stretch>
              </p:blipFill>
              <p:spPr>
                <a:xfrm>
                  <a:off x="11706780" y="4146420"/>
                  <a:ext cx="126360" cy="363960"/>
                </a:xfrm>
                <a:prstGeom prst="rect">
                  <a:avLst/>
                </a:prstGeom>
              </p:spPr>
            </p:pic>
          </mc:Fallback>
        </mc:AlternateContent>
      </p:grpSp>
    </p:spTree>
    <p:extLst>
      <p:ext uri="{BB962C8B-B14F-4D97-AF65-F5344CB8AC3E}">
        <p14:creationId xmlns:p14="http://schemas.microsoft.com/office/powerpoint/2010/main" val="278699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E4901-35EF-6FEE-1A26-F7B44AD8C11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BF3E2DD-676F-B119-BC6A-FBDAE678DBC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7EF4355-4B19-7331-D569-97896AF3BB84}"/>
              </a:ext>
            </a:extLst>
          </p:cNvPr>
          <p:cNvGrpSpPr/>
          <p:nvPr/>
        </p:nvGrpSpPr>
        <p:grpSpPr>
          <a:xfrm>
            <a:off x="568443" y="319365"/>
            <a:ext cx="4275198" cy="400110"/>
            <a:chOff x="568442" y="319364"/>
            <a:chExt cx="4275198" cy="400111"/>
          </a:xfrm>
        </p:grpSpPr>
        <p:sp>
          <p:nvSpPr>
            <p:cNvPr id="55" name="文本框 23">
              <a:extLst>
                <a:ext uri="{FF2B5EF4-FFF2-40B4-BE49-F238E27FC236}">
                  <a16:creationId xmlns:a16="http://schemas.microsoft.com/office/drawing/2014/main" id="{53053484-D6C7-71EF-A13D-27EC997C8D57}"/>
                </a:ext>
              </a:extLst>
            </p:cNvPr>
            <p:cNvSpPr txBox="1"/>
            <p:nvPr/>
          </p:nvSpPr>
          <p:spPr>
            <a:xfrm>
              <a:off x="665958" y="319364"/>
              <a:ext cx="417768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Test output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E2D67C-832A-F68D-AA7B-1BE97DF739F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B6A16C5-5882-CEF0-8D62-AF5C5421012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44A017D5-D398-65AE-7047-32044A1202A6}"/>
              </a:ext>
            </a:extLst>
          </p:cNvPr>
          <p:cNvSpPr txBox="1"/>
          <p:nvPr/>
        </p:nvSpPr>
        <p:spPr>
          <a:xfrm>
            <a:off x="145277" y="727203"/>
            <a:ext cx="11830723" cy="3108543"/>
          </a:xfrm>
          <a:prstGeom prst="rect">
            <a:avLst/>
          </a:prstGeom>
          <a:noFill/>
        </p:spPr>
        <p:txBody>
          <a:bodyPr wrap="square">
            <a:spAutoFit/>
          </a:bodyPr>
          <a:lstStyle/>
          <a:p>
            <a:r>
              <a:rPr lang="en-US" altLang="zh-TW" sz="700" dirty="0"/>
              <a:t>Python out</a:t>
            </a:r>
          </a:p>
          <a:p>
            <a:r>
              <a:rPr lang="zh-TW" altLang="en-US" sz="700" dirty="0"/>
              <a:t>轉成</a:t>
            </a:r>
            <a:r>
              <a:rPr lang="en-US" altLang="zh-TW" sz="700" dirty="0"/>
              <a:t>state</a:t>
            </a:r>
            <a:r>
              <a:rPr lang="zh-TW" altLang="en-US" sz="700" dirty="0"/>
              <a:t>方塊</a:t>
            </a:r>
            <a:endParaRPr lang="en-US" altLang="zh-TW" sz="700" dirty="0"/>
          </a:p>
          <a:p>
            <a:r>
              <a:rPr lang="en-US" altLang="zh-TW" sz="700" dirty="0"/>
              <a:t>[[[0, 0, 0, 0, 0, 0, 1, 1, 1, 1, 0, 0, 1, 1, 1, 1, 1, 1, 0, 1, 0, 0, 0, 1, 1, 0, 1, 0, 0, 1, 1, 1, 0, 1, 1, 0, 0, 1, 1, 0, 1, 0, 0, 1, 1, 0, 0, 1, 0, 1, 1, 0, 0, 0, 0, 0, 0, 1, 0, 1, 1, 0, 0, 0], </a:t>
            </a:r>
          </a:p>
          <a:p>
            <a:r>
              <a:rPr lang="en-US" altLang="zh-TW" sz="700" dirty="0"/>
              <a:t>  [1, 1, 0, 0, 0, 1, 1, 0, 1, 1, 1, 1, 0, 0, 1, 1, 0, 0, 0, 1, 1, 0, 0, 0, 1, 0, 0, 0, 1, 0, 1, 1, 0, 1, 0, 1, 1, 1, 0, 0, 0, 0, 0, 1, 0, 1, 0, 0, 1, 0, 1, 0, 1, 1, 0, 0, 1, 0, 1, 0, 1, 1, 1, 1], </a:t>
            </a:r>
          </a:p>
          <a:p>
            <a:r>
              <a:rPr lang="en-US" altLang="zh-TW" sz="700" dirty="0"/>
              <a:t>  [0, 0, 0, 0, 1, 0, 0, 1, 1, 0, 1, 0, 0, 0, 0, 1, 0, 0, 0, 0, 1, 0, 0, 0, 1, 0, 1, 1, 0, 1, 0, 1, 0, 0, 1, 1, 0, 1, 0, 0, 1, 1, 1, 0, 1, 1, 1, 1, 1, 0, 1, 0, 0, 1, 0, 1, 1, 0, 0, 1, 1, 0, 0, 1],</a:t>
            </a:r>
          </a:p>
          <a:p>
            <a:r>
              <a:rPr lang="en-US" altLang="zh-TW" sz="700" dirty="0"/>
              <a:t>  [1, 0, 0, 1, 1, 0, 1, 0, 1, 0, 1, 1, 1, 1, 1, 1, 1, 1, 0, 0, 0, 1, 0, 0, 1, 1, 1, 1, 1, 0, 1, 1, 1, 0, 1, 1, 1, 1, 1, 0, 1, 1, 1, 0, 0, 0, 1, 0, 1, 1, 1, 0, 0, 1, 1, 0, 1, 0, 1, 1, 1, 1, 0, 1], </a:t>
            </a:r>
          </a:p>
          <a:p>
            <a:r>
              <a:rPr lang="en-US" altLang="zh-TW" sz="700" dirty="0"/>
              <a:t>  [0, 1, 0, 1, 0, 0, 0, 1, 1, 0, 1, 1, 0, 1, 1, 1, 0, 1, 1, 1, 0, 1, 0, 1, 1, 1, 1, 0, 1, 1, 1, 1, 1, 0, 0, 1, 1, 0, 1, 1, 0, 1, 1, 1, 1, 1, 0, 1, 1, 0, 1, 0, 0, 1, 1, 0, 1, 0, 0, 1, 0, 0, 1, 0]],</a:t>
            </a:r>
          </a:p>
          <a:p>
            <a:r>
              <a:rPr lang="en-US" altLang="zh-TW" sz="700" dirty="0"/>
              <a:t> [[0, 1, 0, 1, 0, 0, 1, 0, 1, 0, 0, 1, 0, 1, 1, 1, 0, 0, 0, 0, 1, 1, 0, 0, 1, 0, 0, 1, 1, 1, 1, 0, 1, 0, 0, 1, 0, 0, 1, 0, 1, 1, 1, 1, 0, 1, 1, 1, 0, 0, 0, 1, 0, 1, 1, 1, 1, 1, 0, 0, 1, 1, 1, 0], </a:t>
            </a:r>
          </a:p>
          <a:p>
            <a:r>
              <a:rPr lang="en-US" altLang="zh-TW" sz="700" dirty="0"/>
              <a:t>[0, 0, 1, 1, 0, 1, 0, 0, 0, 0, 1, 0, 1, 0, 1, 0, 1, 1, 1, 0, 0, 1, 1, 1, 0, 1, 0, 1, 1, 1, 1, 1, 1, 1, 0, 1, 1, 0, 1, 0, 0, 0, 1, 0, 1, 1, 0, 1, 0, 0, 1, 0, 1, 0, 0, 0, 0, 0, 1, 0, 1, 1, 0, 0], [1, 1, 1, 0, 0, 1, 0, 1, 1, 1, 1, 0, 0, 0, 1, 1, 0, 1, 0, 0, 1, 0, 0, 0, 0, 0, 1, 0, 1, 1, 1, 0, 0, 0, 0, 0, 1, 1, 0, 0, 1, 1, 1, 0, 1, 1, 0, 1, 0, 1, 0, 0, 0, 0, 1, 0, 1, 0, 0, 1, 0, 0, 1, 1], [1, 1, 1, 0, 0, 1, 0, 0, 0, 1, 1, </a:t>
            </a:r>
          </a:p>
          <a:p>
            <a:r>
              <a:rPr lang="en-US" altLang="zh-TW" sz="700" dirty="0"/>
              <a:t>1, 0, 1, 0, 1, 0, 0, 0, 1, 1, 1, 1, 0, 1, 0, 1, 0, 1, 1, 0, 0, 1, 0, 1, 1, 1, 0, 1, 0, 1, 1, 1, 0, 0, 1, 1, 1, 1, 1, 0, 1, 1, 0, 1, 0, 1, 1, 1, 0, 0, 1, 1, 1], [0, 0, 1, 1, 1, 0, 1, 1, 1, 1, 0, 1, 1, 1, 0, 1, 1, 1, 0, 0, 0, 1, 1, 0, 1, 0, 0, 1, 0, 0, 0, 1, 1, 1, 0, 0, 1, 1, 1, 1, 0, 1, 0, 0, 0, 0, 1, 1, 1, 0, 1, 1, 0, 0, 1, 1, 0, 0, 1, 0, 0, 0, 0, 0]], [[0, 1, 0, 0, 1, 1, 1, 0, 1, 1, 1, 1, 1, 1, 0, 1, 0, 1, 1, 1, 0, 1, 1, 1, 0, 1, 1, 0, 0, 0, 0, 1, 0, 0, 1, 0, 0, 1, 1, 0, </a:t>
            </a:r>
          </a:p>
          <a:p>
            <a:r>
              <a:rPr lang="en-US" altLang="zh-TW" sz="700" dirty="0"/>
              <a:t>1, 1, 1, 0, 1, 0, 1, 0, 1, 1, 0, 1, 0, 0, 1, 1, 1, 0, 1, 1, 1, 1, 0, 1], [1, 1, 1, 1, 0, 1, 0, 0, 1, 1, 1, 0, 0, 1, 1, 0, 0, 1, 0, 1, 0, 0, 0, 1, 0, 0, 1, 0, 0, 0, 0, 1, 0, 1, 1, 0, 0, 1, 0, 0, 0, 1, 0, 0, 0, 1, 0, 0, 0, 0, 0, 1, 1, 1, 0, 1, 0, 1, 0, 1, 0, 1, 1, 1], [1, 0, 0, 1, 0, 0, 1, 0, 0, 0, 1, 1, 1, 1, 1, 1, 1, 1, 1, 0, 1, 0, 1, 0, 0, 1, 1, 1, 1, 1, 0, 1, 1, 0, 0, 1, 0, 1, 1, 1, 1, 1, 1, 0, 0, 0, 1, 0, 0, 1, 1, 1, 0, 0, 0, 1, 1, 1, 1, 0, 0, 1, 0, 1], [0, 1, 1, 0, 1, </a:t>
            </a:r>
          </a:p>
          <a:p>
            <a:r>
              <a:rPr lang="en-US" altLang="zh-TW" sz="700" dirty="0"/>
              <a:t>1, 1, 0, 1, 1, 1, 1, 0, 1, 1, 0, 1, 0, 0, 1, 1, 1, 0, 1, 1, 1, 1, 0, 0, 1, 0, 0, 0, 0, 1, 0, 0, 0, 1, 0, 1, 1, 1, 1, 1, 1, 1, 0, 0, 0, 1, 0, 0, 1, 1, 0, 0, 1, </a:t>
            </a:r>
          </a:p>
          <a:p>
            <a:r>
              <a:rPr lang="en-US" altLang="zh-TW" sz="700" dirty="0"/>
              <a:t>1, 0, 0, 1, 0, 0], [1, 0, 0, 1, 0, 0, 1, 0, 0, 0, 0, 0, 1, 0, 1, 1, 0, 1, 0, 0, 0, 1, 1, 0, 0, 1, 0, 0, 1, 0, 1, 1, 0, 0, 1, 0, 1, 1, 0, 0, 0, 0, 1, 1, 0, 1, 1, 1, 0, 0, 0, 0, 1, 1, 1, 0, 0, 1, 1, 0, 1, 0, 0, 1]], [[1, 0, 1, 1, 0, 0, 1, 1, 1, 1, 1, 1, 1, 1, 1, 0, 0, 0, 1, 0, 1, 1, 0, 1, 1, 0, 1, 0, 1, 0, 0, 1, 0, 1, </a:t>
            </a:r>
          </a:p>
          <a:p>
            <a:r>
              <a:rPr lang="en-US" altLang="zh-TW" sz="700" dirty="0"/>
              <a:t>0, 0, 0, 1, 0, 0, 1, 0, 0, 0, 0, 1, 0, 0, 1, 1, 1, 0, 1, 1, 1, 1, 1, 1, 0, 0, 1, 0, 1, 0], [1, 1, 1, 0, 1, 1, 0, 1, 0, 0, 0, 1, 1, 0, 1, 0, 1, 1, 1, 0, 0, 1, 1, 1, 0, 1, 1, 1, 0, 1, 1, 0, 0, 0, 0, 0, 0, 1, 0, 0, 0, 1, 1, 0, 0, 1, 1, 1, 1, 1, 0, 1, 0, 1, 0, 1, 1, 1, 0, 0, 0, 1, 1, 1], [1, 1, 1, 1, 1, 1, 0, 1, 1, 1, 1, 1, 0, 0, 1, 0, 1, 1, 1, 0, 1, 0, 0, 1, 0, 1, 0, 1, 0, 1, 1, 0, 0, 0, 1, 1, 1, 1, 0, 1, 0, 1, 1, 0, 1, 0, 0, 0, 0, 1, 1, 1, 0, 1, 0, 1, 1, 1, 0, 1, 0, 1, 0, 0], [1, 0, 1, 0, 0, 0, 0, 1, 1, 1, 1, 0, 0, 1, 1, 1, 1, 1, 0, 1, 0, 1, 0, 0, 1, 1, 1, 0, 1, 1, 0, 0, 1, 0, 1, 1, 1, 1, 1, 1, 0, 0, 0, 0, 0, 0, 0, 1, 1, 1, 0, 0, </a:t>
            </a:r>
          </a:p>
          <a:p>
            <a:r>
              <a:rPr lang="en-US" altLang="zh-TW" sz="700" dirty="0"/>
              <a:t>0, 1, 1, 0, 1, 1, 1, 1, 0, 1, 1, 0], [1, 0, 0, 1, 1, 1, 1, 0, 0, 0, 0, 1, 0, 0, 0, 0, 1, 0, 1, 1, 0, 0, 0, 0, 0, 0, 1, 0, 1, 0, 1, 1, 0, 0, 0, 1, 0, 0, 1, 1, 1, 0, 1, 0, 1, 1, 0, 0, 1, 0, 1, 0, 1, 1, 1, 0, 1, 1, 1, 0, 0, 0, 1, 1]], [[1, 1, 1, 0, 0, 0, 1, 1, 0, 1, 0, 1, 1, 0, 0, 1, 0, 1, 0, 1, 1, 1, 1, 1, 1, 1, 0, 1, </a:t>
            </a:r>
          </a:p>
          <a:p>
            <a:r>
              <a:rPr lang="en-US" altLang="zh-TW" sz="700" dirty="0"/>
              <a:t>1, 0, 0, 1, 0, 0, 0, 0, 1, 1, 0, 1, 0, 0, 0, 1, 0, 0, 0, 1, 1, 0, 0, 0, 0, 1, 1, 0, 1, 0, 0, 0, 0, 1, 0, 1], [1, 1, 0, 1, 1, 1, 1, 1, 1, 0, 0, 0, 1, 0, 1, 0, 0, 1, 1, 1, 0, 0, 1, 1, 1, 1, 0, 0, 0, 0, 1, 0, 1, 0, 0, 0, 1, 0, 0, 0, 1, 1, 1, 0, 0, 1, 0, 1, 0, 0, 0, 0, 0, 1, 0, 0, 0, 0, 1, 0, 1, 0, 1, 1], [1, 1, 0, 1, 1, 0, 0, 0, 0, 0, 1, 0, 0, 1, 1, 0, 1, 0, 0, 1, 0, 1, 1, 0, 1, 1, 1, 1, 1, 1, 0, 1, 0, 1, 0, 1, 0, 0, 1, 0, 0, 1, 1, 1, 1, 0, 0, 1, 1, 1, 1, 1, 1, 1, 0, 0, 1, 1, 1, 0, 1, 0, 1, 0], [0, 0, 0, 1, 0, 0, 0, 1, 1, 1, 1, 1, 1, 0, 1, 1, 1, 0, 0, 1, 0, 0, 1, 1, 1, 1, 0, 1, 0, 1, 0, 1, 0, 1, 0, 0, 1, 1, 0, 1, 1, 0, 0, 1, 0, 1, </a:t>
            </a:r>
          </a:p>
          <a:p>
            <a:r>
              <a:rPr lang="en-US" altLang="zh-TW" sz="700" dirty="0"/>
              <a:t>0, 1, 0, 1, 0, 1, 0, 0, 1, 0, 1, 0, 1, 0, 0, 1, 0, 0], [0, 1, 0, 1, 0, 0, 0, 0, 1, 1, 1, 0, 0, 0, 0, 1, 0, 1, 1, 1, 0, 1, 1, 0, 0, 0, 1, 0, 1, 0, 1, 1, 0, 0, 0, 1, 1, 1, 1, 1, 1, 0, 1, 0, 0, 1, 1, 1, 1, 1, 1, 0, 1, 0, 1, 0, 0, 1, 0, 1, 1, 1, 0, 0]]]</a:t>
            </a:r>
          </a:p>
          <a:p>
            <a:endParaRPr lang="en-US" altLang="zh-TW" sz="700" dirty="0"/>
          </a:p>
          <a:p>
            <a:endParaRPr lang="en-US" altLang="zh-TW" sz="700" dirty="0"/>
          </a:p>
          <a:p>
            <a:r>
              <a:rPr lang="en-US" altLang="zh-TW" sz="700" dirty="0"/>
              <a:t>Verilog 1600</a:t>
            </a:r>
            <a:r>
              <a:rPr lang="zh-TW" altLang="en-US" sz="700" dirty="0"/>
              <a:t>輸出</a:t>
            </a:r>
            <a:br>
              <a:rPr lang="en-US" altLang="zh-TW" sz="700" dirty="0"/>
            </a:br>
            <a:endParaRPr lang="en-US" altLang="zh-TW" sz="700" dirty="0"/>
          </a:p>
          <a:p>
            <a:r>
              <a:rPr lang="en-US" altLang="zh-TW" sz="700" dirty="0"/>
              <a:t>3a57e5f8d46e870ac77535c8d40d08799670ec34d262d04904cdc2f38963bbdc4965bed9f7aeed8a254aa9b2abc9df886f6380fd372be78526647f4427b96f76e75be75d3578ae27bd67477ddf23fd59573f9e4abf69641b2bae16bc6a974fbfa78e47e9be57fc49c942b7307412c7a799a5f72cad108590d420a71143ce51fbe3abe6206ee758b7eab82226848a672f3414b45bfae7542cf535283ad118cf63a16188b09bfa9ac753f7212295b47fcdbdcb576486eebf7273e8ef497930e94a1a069966e58bf3c0.</a:t>
            </a:r>
          </a:p>
        </p:txBody>
      </p:sp>
      <p:grpSp>
        <p:nvGrpSpPr>
          <p:cNvPr id="43" name="群組 42">
            <a:extLst>
              <a:ext uri="{FF2B5EF4-FFF2-40B4-BE49-F238E27FC236}">
                <a16:creationId xmlns:a16="http://schemas.microsoft.com/office/drawing/2014/main" id="{F50081BC-98A8-78B3-B3A5-76340358B890}"/>
              </a:ext>
            </a:extLst>
          </p:cNvPr>
          <p:cNvGrpSpPr/>
          <p:nvPr/>
        </p:nvGrpSpPr>
        <p:grpSpPr>
          <a:xfrm>
            <a:off x="228180" y="3634380"/>
            <a:ext cx="105120" cy="15480"/>
            <a:chOff x="228180" y="3634380"/>
            <a:chExt cx="105120" cy="15480"/>
          </a:xfrm>
        </p:grpSpPr>
        <mc:AlternateContent xmlns:mc="http://schemas.openxmlformats.org/markup-compatibility/2006" xmlns:p14="http://schemas.microsoft.com/office/powerpoint/2010/main">
          <mc:Choice Requires="p14">
            <p:contentPart p14:bwMode="auto" r:id="rId3">
              <p14:nvContentPartPr>
                <p14:cNvPr id="40" name="筆跡 39">
                  <a:extLst>
                    <a:ext uri="{FF2B5EF4-FFF2-40B4-BE49-F238E27FC236}">
                      <a16:creationId xmlns:a16="http://schemas.microsoft.com/office/drawing/2014/main" id="{7AFD37C5-A839-C660-30C8-5863AF061824}"/>
                    </a:ext>
                  </a:extLst>
                </p14:cNvPr>
                <p14:cNvContentPartPr/>
                <p14:nvPr/>
              </p14:nvContentPartPr>
              <p14:xfrm>
                <a:off x="245820" y="3634380"/>
                <a:ext cx="11880" cy="360"/>
              </p14:xfrm>
            </p:contentPart>
          </mc:Choice>
          <mc:Fallback xmlns="">
            <p:pic>
              <p:nvPicPr>
                <p:cNvPr id="40" name="筆跡 39">
                  <a:extLst>
                    <a:ext uri="{FF2B5EF4-FFF2-40B4-BE49-F238E27FC236}">
                      <a16:creationId xmlns:a16="http://schemas.microsoft.com/office/drawing/2014/main" id="{B7AFB81B-3371-A14E-F804-FFD8AD6126A8}"/>
                    </a:ext>
                  </a:extLst>
                </p:cNvPr>
                <p:cNvPicPr/>
                <p:nvPr/>
              </p:nvPicPr>
              <p:blipFill>
                <a:blip r:embed="rId14"/>
                <a:stretch>
                  <a:fillRect/>
                </a:stretch>
              </p:blipFill>
              <p:spPr>
                <a:xfrm>
                  <a:off x="239700" y="3628260"/>
                  <a:ext cx="24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BDB92118-D56E-54C0-7D74-0B83F8B3DCDB}"/>
                    </a:ext>
                  </a:extLst>
                </p14:cNvPr>
                <p14:cNvContentPartPr/>
                <p14:nvPr/>
              </p14:nvContentPartPr>
              <p14:xfrm>
                <a:off x="228180" y="3641940"/>
                <a:ext cx="28440" cy="360"/>
              </p14:xfrm>
            </p:contentPart>
          </mc:Choice>
          <mc:Fallback xmlns="">
            <p:pic>
              <p:nvPicPr>
                <p:cNvPr id="41" name="筆跡 40">
                  <a:extLst>
                    <a:ext uri="{FF2B5EF4-FFF2-40B4-BE49-F238E27FC236}">
                      <a16:creationId xmlns:a16="http://schemas.microsoft.com/office/drawing/2014/main" id="{4DE8BF39-ABE6-975C-C7DA-4B20D6CA65FE}"/>
                    </a:ext>
                  </a:extLst>
                </p:cNvPr>
                <p:cNvPicPr/>
                <p:nvPr/>
              </p:nvPicPr>
              <p:blipFill>
                <a:blip r:embed="rId16"/>
                <a:stretch>
                  <a:fillRect/>
                </a:stretch>
              </p:blipFill>
              <p:spPr>
                <a:xfrm>
                  <a:off x="222060" y="3635820"/>
                  <a:ext cx="40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6B8B217D-8333-B87F-8A78-C1876CFBA088}"/>
                    </a:ext>
                  </a:extLst>
                </p14:cNvPr>
                <p14:cNvContentPartPr/>
                <p14:nvPr/>
              </p14:nvContentPartPr>
              <p14:xfrm>
                <a:off x="296940" y="3641940"/>
                <a:ext cx="36360" cy="7920"/>
              </p14:xfrm>
            </p:contentPart>
          </mc:Choice>
          <mc:Fallback xmlns="">
            <p:pic>
              <p:nvPicPr>
                <p:cNvPr id="42" name="筆跡 41">
                  <a:extLst>
                    <a:ext uri="{FF2B5EF4-FFF2-40B4-BE49-F238E27FC236}">
                      <a16:creationId xmlns:a16="http://schemas.microsoft.com/office/drawing/2014/main" id="{9CCB01C0-F2A5-50F2-7304-3803A4AB2156}"/>
                    </a:ext>
                  </a:extLst>
                </p:cNvPr>
                <p:cNvPicPr/>
                <p:nvPr/>
              </p:nvPicPr>
              <p:blipFill>
                <a:blip r:embed="rId18"/>
                <a:stretch>
                  <a:fillRect/>
                </a:stretch>
              </p:blipFill>
              <p:spPr>
                <a:xfrm>
                  <a:off x="290820" y="3635820"/>
                  <a:ext cx="48600" cy="20160"/>
                </a:xfrm>
                <a:prstGeom prst="rect">
                  <a:avLst/>
                </a:prstGeom>
              </p:spPr>
            </p:pic>
          </mc:Fallback>
        </mc:AlternateContent>
      </p:grpSp>
      <p:grpSp>
        <p:nvGrpSpPr>
          <p:cNvPr id="5" name="群組 4">
            <a:extLst>
              <a:ext uri="{FF2B5EF4-FFF2-40B4-BE49-F238E27FC236}">
                <a16:creationId xmlns:a16="http://schemas.microsoft.com/office/drawing/2014/main" id="{BA3C118C-ED43-46DA-527F-03F084E55438}"/>
              </a:ext>
            </a:extLst>
          </p:cNvPr>
          <p:cNvGrpSpPr/>
          <p:nvPr/>
        </p:nvGrpSpPr>
        <p:grpSpPr>
          <a:xfrm>
            <a:off x="7684620" y="3093420"/>
            <a:ext cx="783000" cy="39240"/>
            <a:chOff x="7684620" y="3093420"/>
            <a:chExt cx="783000" cy="39240"/>
          </a:xfrm>
        </p:grpSpPr>
        <mc:AlternateContent xmlns:mc="http://schemas.openxmlformats.org/markup-compatibility/2006" xmlns:p14="http://schemas.microsoft.com/office/powerpoint/2010/main">
          <mc:Choice Requires="p14">
            <p:contentPart p14:bwMode="auto" r:id="rId19">
              <p14:nvContentPartPr>
                <p14:cNvPr id="3" name="筆跡 2">
                  <a:extLst>
                    <a:ext uri="{FF2B5EF4-FFF2-40B4-BE49-F238E27FC236}">
                      <a16:creationId xmlns:a16="http://schemas.microsoft.com/office/drawing/2014/main" id="{DA11C859-004C-2F57-8396-2362A088079B}"/>
                    </a:ext>
                  </a:extLst>
                </p14:cNvPr>
                <p14:cNvContentPartPr/>
                <p14:nvPr/>
              </p14:nvContentPartPr>
              <p14:xfrm>
                <a:off x="8115180" y="3115740"/>
                <a:ext cx="352440" cy="16920"/>
              </p14:xfrm>
            </p:contentPart>
          </mc:Choice>
          <mc:Fallback xmlns="">
            <p:pic>
              <p:nvPicPr>
                <p:cNvPr id="3" name="筆跡 2">
                  <a:extLst>
                    <a:ext uri="{FF2B5EF4-FFF2-40B4-BE49-F238E27FC236}">
                      <a16:creationId xmlns:a16="http://schemas.microsoft.com/office/drawing/2014/main" id="{719AA1FE-4921-0865-6D9A-047DE8651CF8}"/>
                    </a:ext>
                  </a:extLst>
                </p:cNvPr>
                <p:cNvPicPr/>
                <p:nvPr/>
              </p:nvPicPr>
              <p:blipFill>
                <a:blip r:embed="rId20"/>
                <a:stretch>
                  <a:fillRect/>
                </a:stretch>
              </p:blipFill>
              <p:spPr>
                <a:xfrm>
                  <a:off x="8109060" y="3109620"/>
                  <a:ext cx="364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筆跡 3">
                  <a:extLst>
                    <a:ext uri="{FF2B5EF4-FFF2-40B4-BE49-F238E27FC236}">
                      <a16:creationId xmlns:a16="http://schemas.microsoft.com/office/drawing/2014/main" id="{39EFA8B0-FFB1-4D24-6ABD-71E84793EBA2}"/>
                    </a:ext>
                  </a:extLst>
                </p14:cNvPr>
                <p14:cNvContentPartPr/>
                <p14:nvPr/>
              </p14:nvContentPartPr>
              <p14:xfrm>
                <a:off x="7684620" y="3093420"/>
                <a:ext cx="384840" cy="30960"/>
              </p14:xfrm>
            </p:contentPart>
          </mc:Choice>
          <mc:Fallback xmlns="">
            <p:pic>
              <p:nvPicPr>
                <p:cNvPr id="4" name="筆跡 3">
                  <a:extLst>
                    <a:ext uri="{FF2B5EF4-FFF2-40B4-BE49-F238E27FC236}">
                      <a16:creationId xmlns:a16="http://schemas.microsoft.com/office/drawing/2014/main" id="{EF1ABD9B-6546-941B-FD72-6B0AA1F60FE1}"/>
                    </a:ext>
                  </a:extLst>
                </p:cNvPr>
                <p:cNvPicPr/>
                <p:nvPr/>
              </p:nvPicPr>
              <p:blipFill>
                <a:blip r:embed="rId22"/>
                <a:stretch>
                  <a:fillRect/>
                </a:stretch>
              </p:blipFill>
              <p:spPr>
                <a:xfrm>
                  <a:off x="7678500" y="3087300"/>
                  <a:ext cx="397080" cy="43200"/>
                </a:xfrm>
                <a:prstGeom prst="rect">
                  <a:avLst/>
                </a:prstGeom>
              </p:spPr>
            </p:pic>
          </mc:Fallback>
        </mc:AlternateContent>
      </p:grpSp>
      <p:grpSp>
        <p:nvGrpSpPr>
          <p:cNvPr id="13" name="群組 12">
            <a:extLst>
              <a:ext uri="{FF2B5EF4-FFF2-40B4-BE49-F238E27FC236}">
                <a16:creationId xmlns:a16="http://schemas.microsoft.com/office/drawing/2014/main" id="{432928F9-ACE6-69C6-BA3F-284F8B77E4BB}"/>
              </a:ext>
            </a:extLst>
          </p:cNvPr>
          <p:cNvGrpSpPr/>
          <p:nvPr/>
        </p:nvGrpSpPr>
        <p:grpSpPr>
          <a:xfrm>
            <a:off x="8426580" y="3100980"/>
            <a:ext cx="353160" cy="388440"/>
            <a:chOff x="8426580" y="3100980"/>
            <a:chExt cx="353160" cy="388440"/>
          </a:xfrm>
        </p:grpSpPr>
        <mc:AlternateContent xmlns:mc="http://schemas.openxmlformats.org/markup-compatibility/2006" xmlns:p14="http://schemas.microsoft.com/office/powerpoint/2010/main">
          <mc:Choice Requires="p14">
            <p:contentPart p14:bwMode="auto" r:id="rId23">
              <p14:nvContentPartPr>
                <p14:cNvPr id="7" name="筆跡 6">
                  <a:extLst>
                    <a:ext uri="{FF2B5EF4-FFF2-40B4-BE49-F238E27FC236}">
                      <a16:creationId xmlns:a16="http://schemas.microsoft.com/office/drawing/2014/main" id="{43FCA636-841D-E597-F4AC-8E69507BE520}"/>
                    </a:ext>
                  </a:extLst>
                </p14:cNvPr>
                <p14:cNvContentPartPr/>
                <p14:nvPr/>
              </p14:nvContentPartPr>
              <p14:xfrm>
                <a:off x="8426580" y="3100980"/>
                <a:ext cx="56520" cy="174960"/>
              </p14:xfrm>
            </p:contentPart>
          </mc:Choice>
          <mc:Fallback xmlns="">
            <p:pic>
              <p:nvPicPr>
                <p:cNvPr id="7" name="筆跡 6">
                  <a:extLst>
                    <a:ext uri="{FF2B5EF4-FFF2-40B4-BE49-F238E27FC236}">
                      <a16:creationId xmlns:a16="http://schemas.microsoft.com/office/drawing/2014/main" id="{5AC4836D-A999-7013-FEC0-3A4ED96AB34F}"/>
                    </a:ext>
                  </a:extLst>
                </p:cNvPr>
                <p:cNvPicPr/>
                <p:nvPr/>
              </p:nvPicPr>
              <p:blipFill>
                <a:blip r:embed="rId24"/>
                <a:stretch>
                  <a:fillRect/>
                </a:stretch>
              </p:blipFill>
              <p:spPr>
                <a:xfrm>
                  <a:off x="8420460" y="3094860"/>
                  <a:ext cx="68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筆跡 7">
                  <a:extLst>
                    <a:ext uri="{FF2B5EF4-FFF2-40B4-BE49-F238E27FC236}">
                      <a16:creationId xmlns:a16="http://schemas.microsoft.com/office/drawing/2014/main" id="{542190D5-D059-0C61-CF2E-27FE07492650}"/>
                    </a:ext>
                  </a:extLst>
                </p14:cNvPr>
                <p14:cNvContentPartPr/>
                <p14:nvPr/>
              </p14:nvContentPartPr>
              <p14:xfrm>
                <a:off x="8426580" y="3352260"/>
                <a:ext cx="65520" cy="63000"/>
              </p14:xfrm>
            </p:contentPart>
          </mc:Choice>
          <mc:Fallback xmlns="">
            <p:pic>
              <p:nvPicPr>
                <p:cNvPr id="8" name="筆跡 7">
                  <a:extLst>
                    <a:ext uri="{FF2B5EF4-FFF2-40B4-BE49-F238E27FC236}">
                      <a16:creationId xmlns:a16="http://schemas.microsoft.com/office/drawing/2014/main" id="{7B7AA24E-D549-F606-C90C-28B22826B752}"/>
                    </a:ext>
                  </a:extLst>
                </p:cNvPr>
                <p:cNvPicPr/>
                <p:nvPr/>
              </p:nvPicPr>
              <p:blipFill>
                <a:blip r:embed="rId26"/>
                <a:stretch>
                  <a:fillRect/>
                </a:stretch>
              </p:blipFill>
              <p:spPr>
                <a:xfrm>
                  <a:off x="8420460" y="3346140"/>
                  <a:ext cx="77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筆跡 8">
                  <a:extLst>
                    <a:ext uri="{FF2B5EF4-FFF2-40B4-BE49-F238E27FC236}">
                      <a16:creationId xmlns:a16="http://schemas.microsoft.com/office/drawing/2014/main" id="{92DCA1AA-E12F-95E0-AEAE-939DE2328991}"/>
                    </a:ext>
                  </a:extLst>
                </p14:cNvPr>
                <p14:cNvContentPartPr/>
                <p14:nvPr/>
              </p14:nvContentPartPr>
              <p14:xfrm>
                <a:off x="8541780" y="3382860"/>
                <a:ext cx="360" cy="20880"/>
              </p14:xfrm>
            </p:contentPart>
          </mc:Choice>
          <mc:Fallback xmlns="">
            <p:pic>
              <p:nvPicPr>
                <p:cNvPr id="9" name="筆跡 8">
                  <a:extLst>
                    <a:ext uri="{FF2B5EF4-FFF2-40B4-BE49-F238E27FC236}">
                      <a16:creationId xmlns:a16="http://schemas.microsoft.com/office/drawing/2014/main" id="{7C70B01B-F834-1D89-D34E-C2CC0DD9537E}"/>
                    </a:ext>
                  </a:extLst>
                </p:cNvPr>
                <p:cNvPicPr/>
                <p:nvPr/>
              </p:nvPicPr>
              <p:blipFill>
                <a:blip r:embed="rId28"/>
                <a:stretch>
                  <a:fillRect/>
                </a:stretch>
              </p:blipFill>
              <p:spPr>
                <a:xfrm>
                  <a:off x="8535660" y="3376740"/>
                  <a:ext cx="12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筆跡 9">
                  <a:extLst>
                    <a:ext uri="{FF2B5EF4-FFF2-40B4-BE49-F238E27FC236}">
                      <a16:creationId xmlns:a16="http://schemas.microsoft.com/office/drawing/2014/main" id="{E37BB888-C79A-E860-24F9-E2227E76F551}"/>
                    </a:ext>
                  </a:extLst>
                </p14:cNvPr>
                <p14:cNvContentPartPr/>
                <p14:nvPr/>
              </p14:nvContentPartPr>
              <p14:xfrm>
                <a:off x="8549340" y="3345060"/>
                <a:ext cx="360" cy="360"/>
              </p14:xfrm>
            </p:contentPart>
          </mc:Choice>
          <mc:Fallback xmlns="">
            <p:pic>
              <p:nvPicPr>
                <p:cNvPr id="10" name="筆跡 9">
                  <a:extLst>
                    <a:ext uri="{FF2B5EF4-FFF2-40B4-BE49-F238E27FC236}">
                      <a16:creationId xmlns:a16="http://schemas.microsoft.com/office/drawing/2014/main" id="{5CC9E6DA-1C06-8837-96DA-769A8DA69715}"/>
                    </a:ext>
                  </a:extLst>
                </p:cNvPr>
                <p:cNvPicPr/>
                <p:nvPr/>
              </p:nvPicPr>
              <p:blipFill>
                <a:blip r:embed="rId30"/>
                <a:stretch>
                  <a:fillRect/>
                </a:stretch>
              </p:blipFill>
              <p:spPr>
                <a:xfrm>
                  <a:off x="8543220" y="33389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 name="筆跡 10">
                  <a:extLst>
                    <a:ext uri="{FF2B5EF4-FFF2-40B4-BE49-F238E27FC236}">
                      <a16:creationId xmlns:a16="http://schemas.microsoft.com/office/drawing/2014/main" id="{7E56146D-1EE6-31E4-26BB-9B03F45C1361}"/>
                    </a:ext>
                  </a:extLst>
                </p14:cNvPr>
                <p14:cNvContentPartPr/>
                <p14:nvPr/>
              </p14:nvContentPartPr>
              <p14:xfrm>
                <a:off x="8562660" y="3354420"/>
                <a:ext cx="112680" cy="135000"/>
              </p14:xfrm>
            </p:contentPart>
          </mc:Choice>
          <mc:Fallback xmlns="">
            <p:pic>
              <p:nvPicPr>
                <p:cNvPr id="11" name="筆跡 10">
                  <a:extLst>
                    <a:ext uri="{FF2B5EF4-FFF2-40B4-BE49-F238E27FC236}">
                      <a16:creationId xmlns:a16="http://schemas.microsoft.com/office/drawing/2014/main" id="{0A753815-F0FE-F86A-99CC-3129FC4C914A}"/>
                    </a:ext>
                  </a:extLst>
                </p:cNvPr>
                <p:cNvPicPr/>
                <p:nvPr/>
              </p:nvPicPr>
              <p:blipFill>
                <a:blip r:embed="rId32"/>
                <a:stretch>
                  <a:fillRect/>
                </a:stretch>
              </p:blipFill>
              <p:spPr>
                <a:xfrm>
                  <a:off x="8556540" y="3348300"/>
                  <a:ext cx="124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筆跡 11">
                  <a:extLst>
                    <a:ext uri="{FF2B5EF4-FFF2-40B4-BE49-F238E27FC236}">
                      <a16:creationId xmlns:a16="http://schemas.microsoft.com/office/drawing/2014/main" id="{9C7811F5-1832-C518-E006-4C9F6FA46BD0}"/>
                    </a:ext>
                  </a:extLst>
                </p14:cNvPr>
                <p14:cNvContentPartPr/>
                <p14:nvPr/>
              </p14:nvContentPartPr>
              <p14:xfrm>
                <a:off x="8708820" y="3215460"/>
                <a:ext cx="70920" cy="142560"/>
              </p14:xfrm>
            </p:contentPart>
          </mc:Choice>
          <mc:Fallback xmlns="">
            <p:pic>
              <p:nvPicPr>
                <p:cNvPr id="12" name="筆跡 11">
                  <a:extLst>
                    <a:ext uri="{FF2B5EF4-FFF2-40B4-BE49-F238E27FC236}">
                      <a16:creationId xmlns:a16="http://schemas.microsoft.com/office/drawing/2014/main" id="{8615D1D4-7EAB-5F61-77BA-3448479F56C5}"/>
                    </a:ext>
                  </a:extLst>
                </p:cNvPr>
                <p:cNvPicPr/>
                <p:nvPr/>
              </p:nvPicPr>
              <p:blipFill>
                <a:blip r:embed="rId34"/>
                <a:stretch>
                  <a:fillRect/>
                </a:stretch>
              </p:blipFill>
              <p:spPr>
                <a:xfrm>
                  <a:off x="8702700" y="3209340"/>
                  <a:ext cx="83160" cy="154800"/>
                </a:xfrm>
                <a:prstGeom prst="rect">
                  <a:avLst/>
                </a:prstGeom>
              </p:spPr>
            </p:pic>
          </mc:Fallback>
        </mc:AlternateContent>
      </p:grpSp>
      <p:sp>
        <p:nvSpPr>
          <p:cNvPr id="15" name="文字方塊 14">
            <a:extLst>
              <a:ext uri="{FF2B5EF4-FFF2-40B4-BE49-F238E27FC236}">
                <a16:creationId xmlns:a16="http://schemas.microsoft.com/office/drawing/2014/main" id="{3E648B71-3FB6-1F4C-B8BF-9EF920A1C37C}"/>
              </a:ext>
            </a:extLst>
          </p:cNvPr>
          <p:cNvSpPr txBox="1"/>
          <p:nvPr/>
        </p:nvSpPr>
        <p:spPr>
          <a:xfrm>
            <a:off x="809625" y="4839041"/>
            <a:ext cx="6115050" cy="646331"/>
          </a:xfrm>
          <a:prstGeom prst="rect">
            <a:avLst/>
          </a:prstGeom>
          <a:noFill/>
        </p:spPr>
        <p:txBody>
          <a:bodyPr wrap="square">
            <a:spAutoFit/>
          </a:bodyPr>
          <a:lstStyle/>
          <a:p>
            <a:r>
              <a:rPr lang="zh-TW" altLang="en-US" dirty="0"/>
              <a:t>A5373DA64C452FEB06528381B6563B2CBF7A956FAD0AB8168EA17121D03540CB04041F</a:t>
            </a:r>
          </a:p>
        </p:txBody>
      </p:sp>
    </p:spTree>
    <p:extLst>
      <p:ext uri="{BB962C8B-B14F-4D97-AF65-F5344CB8AC3E}">
        <p14:creationId xmlns:p14="http://schemas.microsoft.com/office/powerpoint/2010/main" val="3815061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6A0D4-9C1F-3E22-0D26-3B79A6BFDE5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97A6D01-2D1F-17C9-B65C-9658160D5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A82163C6-3538-99D3-4948-3374194F9262}"/>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BAA87D45-E177-E06C-1E76-44A0C5E99FDC}"/>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64372B1-F458-AD80-6A47-CE4FC025A7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BB7D56DF-D663-1108-DB40-BC09F689C1BF}"/>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CC24C620-5242-5D02-3F72-7E830FD8A2F4}"/>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AAA33B9-42D8-1C31-71CA-28E8556E5A1C}"/>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7460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9AC8E8F-396B-7849-7DC7-1E083677972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D65CDAD-4A50-45DA-0F3A-16446339163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F672DC95-21FC-9726-60E4-ADA468C0E545}"/>
              </a:ext>
            </a:extLst>
          </p:cNvPr>
          <p:cNvSpPr txBox="1"/>
          <p:nvPr/>
        </p:nvSpPr>
        <p:spPr>
          <a:xfrm>
            <a:off x="568442" y="1206694"/>
            <a:ext cx="6116594" cy="1862048"/>
          </a:xfrm>
          <a:prstGeom prst="rect">
            <a:avLst/>
          </a:prstGeom>
          <a:noFill/>
        </p:spPr>
        <p:txBody>
          <a:bodyPr wrap="square">
            <a:spAutoFit/>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：用於滿足高性能存儲器映射需求。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：用於簡單的低吞吐量存儲器映射通信（例如，往來於狀態寄存器的通信）。</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p>
        </p:txBody>
      </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862" y="3555961"/>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245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99B52-D803-CA39-2158-363A5E41E04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E1B0C3F-4BC5-2641-F4E6-609E18F91AD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23E7952-7ECD-BD7D-0DE2-E855F6C8F536}"/>
              </a:ext>
            </a:extLst>
          </p:cNvPr>
          <p:cNvGrpSpPr/>
          <p:nvPr/>
        </p:nvGrpSpPr>
        <p:grpSpPr>
          <a:xfrm>
            <a:off x="568443" y="319365"/>
            <a:ext cx="1364209" cy="400110"/>
            <a:chOff x="568442" y="319364"/>
            <a:chExt cx="1364209" cy="400111"/>
          </a:xfrm>
        </p:grpSpPr>
        <p:sp>
          <p:nvSpPr>
            <p:cNvPr id="55" name="文本框 23">
              <a:extLst>
                <a:ext uri="{FF2B5EF4-FFF2-40B4-BE49-F238E27FC236}">
                  <a16:creationId xmlns:a16="http://schemas.microsoft.com/office/drawing/2014/main" id="{B6794B3B-01B5-3895-0F4A-9B4C228F09D8}"/>
                </a:ext>
              </a:extLst>
            </p:cNvPr>
            <p:cNvSpPr txBox="1"/>
            <p:nvPr/>
          </p:nvSpPr>
          <p:spPr>
            <a:xfrm>
              <a:off x="665958" y="319364"/>
              <a:ext cx="126669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p:txBody>
        </p:sp>
        <p:sp>
          <p:nvSpPr>
            <p:cNvPr id="56" name="等腰三角形 55">
              <a:extLst>
                <a:ext uri="{FF2B5EF4-FFF2-40B4-BE49-F238E27FC236}">
                  <a16:creationId xmlns:a16="http://schemas.microsoft.com/office/drawing/2014/main" id="{AB744790-FE86-68D3-3B7D-5BCCBB9FF5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44CFAC0-DF3E-3676-077B-5029CE12EF1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652" y="4145518"/>
            <a:ext cx="7515225" cy="234315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F3DDB47-DB97-2718-D3C9-C29E73F8A948}"/>
              </a:ext>
            </a:extLst>
          </p:cNvPr>
          <p:cNvSpPr txBox="1"/>
          <p:nvPr/>
        </p:nvSpPr>
        <p:spPr>
          <a:xfrm>
            <a:off x="2304535" y="430953"/>
            <a:ext cx="6116594" cy="3123932"/>
          </a:xfrm>
          <a:prstGeom prst="rect">
            <a:avLst/>
          </a:prstGeom>
          <a:noFill/>
        </p:spPr>
        <p:txBody>
          <a:bodyPr wrap="square">
            <a:spAutoFit/>
          </a:bodyPr>
          <a:lstStyle/>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接口互聯：</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p>
        </p:txBody>
      </p:sp>
    </p:spTree>
    <p:extLst>
      <p:ext uri="{BB962C8B-B14F-4D97-AF65-F5344CB8AC3E}">
        <p14:creationId xmlns:p14="http://schemas.microsoft.com/office/powerpoint/2010/main" val="18281077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2641DA2-A4C7-70F4-E193-75A9C6B6BB6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136583" cy="400110"/>
            <a:chOff x="568442" y="319364"/>
            <a:chExt cx="113658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0390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DE2FBF7-24C9-6C66-140F-FF65A304A84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26F77244-1E69-78B0-F704-F180B215965A}"/>
              </a:ext>
            </a:extLst>
          </p:cNvPr>
          <p:cNvSpPr txBox="1"/>
          <p:nvPr/>
        </p:nvSpPr>
        <p:spPr>
          <a:xfrm>
            <a:off x="1185492" y="1774701"/>
            <a:ext cx="6116594" cy="3308598"/>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spcBef>
                <a:spcPts val="600"/>
              </a:spcBef>
              <a:spcAft>
                <a:spcPts val="600"/>
              </a:spcAft>
              <a:buFont typeface="+mj-lt"/>
              <a:buAutoNum type="arabicPeriod"/>
            </a:pPr>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p>
        </p:txBody>
      </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390" y="1774701"/>
            <a:ext cx="38100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397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B06C9-C247-C88C-83EB-E4C64D41215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5CFAEDF-4DD0-0CB9-64A4-B4D4FC4635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89DDFFB-86FF-179D-C176-7C3090BDE610}"/>
              </a:ext>
            </a:extLst>
          </p:cNvPr>
          <p:cNvGrpSpPr/>
          <p:nvPr/>
        </p:nvGrpSpPr>
        <p:grpSpPr>
          <a:xfrm>
            <a:off x="568443" y="319365"/>
            <a:ext cx="2252273" cy="400110"/>
            <a:chOff x="568442" y="319364"/>
            <a:chExt cx="2252273" cy="400111"/>
          </a:xfrm>
        </p:grpSpPr>
        <p:sp>
          <p:nvSpPr>
            <p:cNvPr id="55" name="文本框 23">
              <a:extLst>
                <a:ext uri="{FF2B5EF4-FFF2-40B4-BE49-F238E27FC236}">
                  <a16:creationId xmlns:a16="http://schemas.microsoft.com/office/drawing/2014/main" id="{D44FB9CA-E262-57F8-31D8-EABDA80D739D}"/>
                </a:ext>
              </a:extLst>
            </p:cNvPr>
            <p:cNvSpPr txBox="1"/>
            <p:nvPr/>
          </p:nvSpPr>
          <p:spPr>
            <a:xfrm>
              <a:off x="665958" y="319364"/>
              <a:ext cx="215475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Definition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181FB5D-30EE-8EF2-F666-451BACA5030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1200EE0-FCB3-3426-52F9-5F09FBB8F9D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25703B1A-C301-D268-9A6A-938C3AB099FF}"/>
              </a:ext>
            </a:extLst>
          </p:cNvPr>
          <p:cNvSpPr txBox="1"/>
          <p:nvPr/>
        </p:nvSpPr>
        <p:spPr>
          <a:xfrm>
            <a:off x="2007972" y="1658132"/>
            <a:ext cx="7271951" cy="3323987"/>
          </a:xfrm>
          <a:prstGeom prst="rect">
            <a:avLst/>
          </a:prstGeom>
          <a:noFill/>
        </p:spPr>
        <p:txBody>
          <a:bodyPr wrap="square">
            <a:spAutoFit/>
          </a:bodyPr>
          <a:lstStyle/>
          <a:p>
            <a:pPr algn="l"/>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endParaRPr lang="en-US" altLang="zh-TW" b="0" i="0" dirty="0">
              <a:solidFill>
                <a:srgbClr val="262626"/>
              </a:solidFill>
              <a:effectLst/>
              <a:latin typeface="-apple-system"/>
            </a:endParaRPr>
          </a:p>
          <a:p>
            <a:pPr algn="l"/>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p:txBody>
      </p:sp>
    </p:spTree>
    <p:extLst>
      <p:ext uri="{BB962C8B-B14F-4D97-AF65-F5344CB8AC3E}">
        <p14:creationId xmlns:p14="http://schemas.microsoft.com/office/powerpoint/2010/main" val="41235058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111C9E0-C3A8-05CF-B909-9CAD2F816B1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1564584" cy="400110"/>
            <a:chOff x="568442" y="319364"/>
            <a:chExt cx="1564584"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讀傳輸事務</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AA24825-B570-528D-8E86-CF98894BEBF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76" y="3529138"/>
            <a:ext cx="6674080" cy="314419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63BE609E-1B7D-4BE4-DB3C-DCA6E8F0E101}"/>
              </a:ext>
            </a:extLst>
          </p:cNvPr>
          <p:cNvSpPr txBox="1"/>
          <p:nvPr/>
        </p:nvSpPr>
        <p:spPr>
          <a:xfrm>
            <a:off x="498366" y="779087"/>
            <a:ext cx="9060162" cy="2862322"/>
          </a:xfrm>
          <a:prstGeom prst="rect">
            <a:avLst/>
          </a:prstGeom>
          <a:noFill/>
        </p:spPr>
        <p:txBody>
          <a:bodyPr wrap="square">
            <a:spAutoFit/>
          </a:bodyPr>
          <a:lstStyle/>
          <a:p>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p>
          <a:p>
            <a:endParaRPr lang="en-US" altLang="zh-TW" b="1" i="0" dirty="0">
              <a:solidFill>
                <a:srgbClr val="333333"/>
              </a:solidFill>
              <a:effectLst/>
              <a:latin typeface="Roboto" panose="02000000000000000000" pitchFamily="2" charset="0"/>
            </a:endParaRPr>
          </a:p>
          <a:p>
            <a:r>
              <a:rPr lang="zh-TW" altLang="en-US" b="1" i="0" dirty="0">
                <a:solidFill>
                  <a:srgbClr val="333333"/>
                </a:solidFill>
                <a:effectLst/>
                <a:latin typeface="Roboto" panose="02000000000000000000" pitchFamily="2" charset="0"/>
              </a:rPr>
              <a:t>該通道的信號均用 </a:t>
            </a:r>
            <a:r>
              <a:rPr lang="en-US" altLang="zh-TW" b="1" i="0" dirty="0">
                <a:solidFill>
                  <a:srgbClr val="333333"/>
                </a:solidFill>
                <a:effectLst/>
                <a:latin typeface="Roboto" panose="02000000000000000000" pitchFamily="2" charset="0"/>
              </a:rPr>
              <a:t>AR </a:t>
            </a:r>
            <a:r>
              <a:rPr lang="zh-TW" altLang="en-US" b="1" i="0" dirty="0">
                <a:solidFill>
                  <a:srgbClr val="333333"/>
                </a:solidFill>
                <a:effectLst/>
                <a:latin typeface="Roboto" panose="02000000000000000000" pitchFamily="2" charset="0"/>
              </a:rPr>
              <a:t>作為前綴（</a:t>
            </a:r>
            <a:r>
              <a:rPr lang="en-US" altLang="zh-TW" b="1" i="0" dirty="0">
                <a:solidFill>
                  <a:srgbClr val="333333"/>
                </a:solidFill>
                <a:effectLst/>
                <a:latin typeface="Roboto" panose="02000000000000000000" pitchFamily="2" charset="0"/>
              </a:rPr>
              <a:t>address read</a:t>
            </a:r>
            <a:r>
              <a:rPr lang="zh-TW" altLang="en-US" b="1" i="0" dirty="0">
                <a:solidFill>
                  <a:srgbClr val="333333"/>
                </a:solidFill>
                <a:effectLst/>
                <a:latin typeface="Roboto" panose="02000000000000000000" pitchFamily="2" charset="0"/>
              </a:rPr>
              <a:t>）：</a:t>
            </a:r>
          </a:p>
          <a:p>
            <a:endParaRPr lang="zh-TW" altLang="en-US" b="1" i="0" dirty="0">
              <a:solidFill>
                <a:srgbClr val="333333"/>
              </a:solidFill>
              <a:effectLst/>
              <a:latin typeface="Roboto" panose="02000000000000000000" pitchFamily="2" charset="0"/>
            </a:endParaRPr>
          </a:p>
          <a:p>
            <a:r>
              <a:rPr lang="en-US" altLang="zh-TW" b="1" i="0" dirty="0">
                <a:solidFill>
                  <a:srgbClr val="333333"/>
                </a:solidFill>
                <a:effectLst/>
                <a:latin typeface="Roboto" panose="02000000000000000000" pitchFamily="2" charset="0"/>
              </a:rPr>
              <a:t>ARADDR</a:t>
            </a:r>
            <a:r>
              <a:rPr lang="zh-TW" altLang="en-US" b="1" i="0" dirty="0">
                <a:solidFill>
                  <a:srgbClr val="333333"/>
                </a:solidFill>
                <a:effectLst/>
                <a:latin typeface="Roboto" panose="02000000000000000000" pitchFamily="2" charset="0"/>
              </a:rPr>
              <a:t>：讀地址，給出一次讀突發傳輸的讀地址。由主機到從機。</a:t>
            </a:r>
          </a:p>
          <a:p>
            <a:r>
              <a:rPr lang="en-US" altLang="zh-TW" b="1" i="0" dirty="0">
                <a:solidFill>
                  <a:srgbClr val="333333"/>
                </a:solidFill>
                <a:effectLst/>
                <a:latin typeface="Roboto" panose="02000000000000000000" pitchFamily="2" charset="0"/>
              </a:rPr>
              <a:t>ARLEN</a:t>
            </a:r>
            <a:r>
              <a:rPr lang="zh-TW" altLang="en-US" b="1" i="0" dirty="0">
                <a:solidFill>
                  <a:srgbClr val="333333"/>
                </a:solidFill>
                <a:effectLst/>
                <a:latin typeface="Roboto" panose="02000000000000000000" pitchFamily="2" charset="0"/>
              </a:rPr>
              <a:t>：傳輸的突發長度。由主機到從機。</a:t>
            </a:r>
          </a:p>
          <a:p>
            <a:r>
              <a:rPr lang="en-US" altLang="zh-TW" b="1" i="0" dirty="0">
                <a:solidFill>
                  <a:srgbClr val="333333"/>
                </a:solidFill>
                <a:effectLst/>
                <a:latin typeface="Roboto" panose="02000000000000000000" pitchFamily="2" charset="0"/>
              </a:rPr>
              <a:t>ARSIZE</a:t>
            </a:r>
            <a:r>
              <a:rPr lang="zh-TW" altLang="en-US" b="1" i="0" dirty="0">
                <a:solidFill>
                  <a:srgbClr val="333333"/>
                </a:solidFill>
                <a:effectLst/>
                <a:latin typeface="Roboto" panose="02000000000000000000" pitchFamily="2" charset="0"/>
              </a:rPr>
              <a:t>：讀突發大小，給出每次突發傳輸的字節數。由主機到從機。</a:t>
            </a:r>
          </a:p>
          <a:p>
            <a:r>
              <a:rPr lang="en-US" altLang="zh-TW" b="1" i="0" dirty="0">
                <a:solidFill>
                  <a:srgbClr val="333333"/>
                </a:solidFill>
                <a:effectLst/>
                <a:latin typeface="Roboto" panose="02000000000000000000" pitchFamily="2" charset="0"/>
              </a:rPr>
              <a:t>ARBURST</a:t>
            </a:r>
            <a:r>
              <a:rPr lang="zh-TW" altLang="en-US" b="1" i="0" dirty="0">
                <a:solidFill>
                  <a:srgbClr val="333333"/>
                </a:solidFill>
                <a:effectLst/>
                <a:latin typeface="Roboto" panose="02000000000000000000" pitchFamily="2" charset="0"/>
              </a:rPr>
              <a:t>：突發類型。由主機到從機。</a:t>
            </a:r>
          </a:p>
          <a:p>
            <a:r>
              <a:rPr lang="en-US" altLang="zh-TW" b="1" i="0" dirty="0">
                <a:solidFill>
                  <a:srgbClr val="333333"/>
                </a:solidFill>
                <a:effectLst/>
                <a:latin typeface="Roboto" panose="02000000000000000000" pitchFamily="2" charset="0"/>
              </a:rPr>
              <a:t>ARVALID</a:t>
            </a:r>
            <a:r>
              <a:rPr lang="zh-TW" altLang="en-US" b="1" i="0" dirty="0">
                <a:solidFill>
                  <a:srgbClr val="333333"/>
                </a:solidFill>
                <a:effectLst/>
                <a:latin typeface="Roboto" panose="02000000000000000000" pitchFamily="2" charset="0"/>
              </a:rPr>
              <a:t>：有效信號，表明此通道的地址控制信號有效。由主機到從機。</a:t>
            </a:r>
          </a:p>
          <a:p>
            <a:r>
              <a:rPr lang="en-US" altLang="zh-TW" b="1" i="0" dirty="0">
                <a:solidFill>
                  <a:srgbClr val="333333"/>
                </a:solidFill>
                <a:effectLst/>
                <a:latin typeface="Roboto" panose="02000000000000000000" pitchFamily="2" charset="0"/>
              </a:rPr>
              <a:t>ARREADY</a:t>
            </a:r>
            <a:r>
              <a:rPr lang="zh-TW" altLang="en-US" b="1" i="0" dirty="0">
                <a:solidFill>
                  <a:srgbClr val="333333"/>
                </a:solidFill>
                <a:effectLst/>
                <a:latin typeface="Roboto" panose="02000000000000000000" pitchFamily="2" charset="0"/>
              </a:rPr>
              <a:t>：表明“從”可以接收地址和對應的控制信號。由從機到主機。</a:t>
            </a:r>
            <a:endParaRPr lang="zh-TW" altLang="en-US" dirty="0"/>
          </a:p>
        </p:txBody>
      </p:sp>
      <p:sp>
        <p:nvSpPr>
          <p:cNvPr id="6" name="文字方塊 5">
            <a:extLst>
              <a:ext uri="{FF2B5EF4-FFF2-40B4-BE49-F238E27FC236}">
                <a16:creationId xmlns:a16="http://schemas.microsoft.com/office/drawing/2014/main" id="{F0CC626C-76F1-1202-1DDA-0AF1903A119B}"/>
              </a:ext>
            </a:extLst>
          </p:cNvPr>
          <p:cNvSpPr txBox="1"/>
          <p:nvPr/>
        </p:nvSpPr>
        <p:spPr>
          <a:xfrm>
            <a:off x="8040910" y="531138"/>
            <a:ext cx="6120384" cy="3154710"/>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p>
        </p:txBody>
      </p:sp>
    </p:spTree>
    <p:extLst>
      <p:ext uri="{BB962C8B-B14F-4D97-AF65-F5344CB8AC3E}">
        <p14:creationId xmlns:p14="http://schemas.microsoft.com/office/powerpoint/2010/main" val="978827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50119-8E8F-5691-614F-CD5C1DD4E42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A9925E9-7802-3302-C657-BD1E0BCD064C}"/>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32B6A36-78FC-F290-E000-F65FEB349163}"/>
              </a:ext>
            </a:extLst>
          </p:cNvPr>
          <p:cNvGrpSpPr/>
          <p:nvPr/>
        </p:nvGrpSpPr>
        <p:grpSpPr>
          <a:xfrm>
            <a:off x="568443" y="319365"/>
            <a:ext cx="1821065" cy="400110"/>
            <a:chOff x="568442" y="319364"/>
            <a:chExt cx="1821065" cy="400111"/>
          </a:xfrm>
        </p:grpSpPr>
        <p:sp>
          <p:nvSpPr>
            <p:cNvPr id="55" name="文本框 23">
              <a:extLst>
                <a:ext uri="{FF2B5EF4-FFF2-40B4-BE49-F238E27FC236}">
                  <a16:creationId xmlns:a16="http://schemas.microsoft.com/office/drawing/2014/main" id="{0666EAD3-7197-7F46-8FF2-1190BA13AE52}"/>
                </a:ext>
              </a:extLst>
            </p:cNvPr>
            <p:cNvSpPr txBox="1"/>
            <p:nvPr/>
          </p:nvSpPr>
          <p:spPr>
            <a:xfrm>
              <a:off x="665958" y="319364"/>
              <a:ext cx="1723549"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寫入傳輸事務</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8B25DE-4140-61C4-31D3-3D763D32814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00BB3ED-7E4B-34A2-A4C7-9A053D02988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122" name="Picture 2">
            <a:extLst>
              <a:ext uri="{FF2B5EF4-FFF2-40B4-BE49-F238E27FC236}">
                <a16:creationId xmlns:a16="http://schemas.microsoft.com/office/drawing/2014/main" id="{B6E49298-8F47-39E3-E5AF-FD00DA392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42" y="2926333"/>
            <a:ext cx="5045533" cy="327527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B86C1CA-9040-D4CE-7BDC-1BD037ECD487}"/>
              </a:ext>
            </a:extLst>
          </p:cNvPr>
          <p:cNvSpPr txBox="1"/>
          <p:nvPr/>
        </p:nvSpPr>
        <p:spPr>
          <a:xfrm>
            <a:off x="5855616" y="319365"/>
            <a:ext cx="6120384" cy="4416594"/>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p>
        </p:txBody>
      </p:sp>
      <p:sp>
        <p:nvSpPr>
          <p:cNvPr id="7" name="文字方塊 6">
            <a:extLst>
              <a:ext uri="{FF2B5EF4-FFF2-40B4-BE49-F238E27FC236}">
                <a16:creationId xmlns:a16="http://schemas.microsoft.com/office/drawing/2014/main" id="{8022E9E2-8E75-FDD1-DD4E-510B3C61EEC1}"/>
              </a:ext>
            </a:extLst>
          </p:cNvPr>
          <p:cNvSpPr txBox="1"/>
          <p:nvPr/>
        </p:nvSpPr>
        <p:spPr>
          <a:xfrm>
            <a:off x="5842795" y="4865147"/>
            <a:ext cx="6120384" cy="3985706"/>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p>
        </p:txBody>
      </p:sp>
      <p:sp>
        <p:nvSpPr>
          <p:cNvPr id="9" name="文字方塊 8">
            <a:extLst>
              <a:ext uri="{FF2B5EF4-FFF2-40B4-BE49-F238E27FC236}">
                <a16:creationId xmlns:a16="http://schemas.microsoft.com/office/drawing/2014/main" id="{C26DFD4E-9F6E-29F8-709F-C7CEBEF77C3E}"/>
              </a:ext>
            </a:extLst>
          </p:cNvPr>
          <p:cNvSpPr txBox="1"/>
          <p:nvPr/>
        </p:nvSpPr>
        <p:spPr>
          <a:xfrm>
            <a:off x="216000" y="889462"/>
            <a:ext cx="6120384" cy="2015936"/>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p>
        </p:txBody>
      </p:sp>
    </p:spTree>
    <p:extLst>
      <p:ext uri="{BB962C8B-B14F-4D97-AF65-F5344CB8AC3E}">
        <p14:creationId xmlns:p14="http://schemas.microsoft.com/office/powerpoint/2010/main" val="25077671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98519-6D22-3F73-B3BA-3FC17325D9B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45EDE5F-BF98-3F40-6FAD-4D3B10E11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0063FC-2F08-73DD-58F7-353E9CFBF940}"/>
              </a:ext>
            </a:extLst>
          </p:cNvPr>
          <p:cNvGrpSpPr/>
          <p:nvPr/>
        </p:nvGrpSpPr>
        <p:grpSpPr>
          <a:xfrm>
            <a:off x="568443" y="319365"/>
            <a:ext cx="1364209" cy="400110"/>
            <a:chOff x="568442" y="319364"/>
            <a:chExt cx="1364209" cy="400111"/>
          </a:xfrm>
        </p:grpSpPr>
        <p:sp>
          <p:nvSpPr>
            <p:cNvPr id="55" name="文本框 23">
              <a:extLst>
                <a:ext uri="{FF2B5EF4-FFF2-40B4-BE49-F238E27FC236}">
                  <a16:creationId xmlns:a16="http://schemas.microsoft.com/office/drawing/2014/main" id="{45F7F2AC-D9BF-5D4F-943A-991B84D3651C}"/>
                </a:ext>
              </a:extLst>
            </p:cNvPr>
            <p:cNvSpPr txBox="1"/>
            <p:nvPr/>
          </p:nvSpPr>
          <p:spPr>
            <a:xfrm>
              <a:off x="665958" y="319364"/>
              <a:ext cx="12666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A6C57F-E57C-6ED0-5167-112639BDF9F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07F23A4-2FA2-3554-A346-466503D113B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026" name="Picture 2">
            <a:extLst>
              <a:ext uri="{FF2B5EF4-FFF2-40B4-BE49-F238E27FC236}">
                <a16:creationId xmlns:a16="http://schemas.microsoft.com/office/drawing/2014/main" id="{24AFC4E6-8FFD-4E55-EA11-03972A6A9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94" y="779087"/>
            <a:ext cx="4734612" cy="29032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B6E86C-A016-F9BC-7DBB-D0806DD21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848" y="62747"/>
            <a:ext cx="5438067" cy="22067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48B6C91-2826-EB93-4D1C-981064F13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9349" y="2111825"/>
            <a:ext cx="5119064" cy="22067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A6F06C8-D803-0B06-0344-5F156CBE1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5413" y="4160903"/>
            <a:ext cx="5212501" cy="2206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40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48C36FC-B1A7-FE53-93F8-7ED37B4476B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244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Dependece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8D807AD-359B-CD6E-CBCC-8E69AB883A3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8" y="1098452"/>
            <a:ext cx="6191250" cy="20097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215" y="3626140"/>
            <a:ext cx="5991225" cy="264057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9DE00FE1-7FC9-541B-FBC5-B64BB79D996A}"/>
              </a:ext>
            </a:extLst>
          </p:cNvPr>
          <p:cNvSpPr txBox="1"/>
          <p:nvPr/>
        </p:nvSpPr>
        <p:spPr>
          <a:xfrm>
            <a:off x="6400442" y="791676"/>
            <a:ext cx="5023462" cy="1390692"/>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p:txBody>
      </p:sp>
      <p:sp>
        <p:nvSpPr>
          <p:cNvPr id="6" name="文字方塊 5">
            <a:extLst>
              <a:ext uri="{FF2B5EF4-FFF2-40B4-BE49-F238E27FC236}">
                <a16:creationId xmlns:a16="http://schemas.microsoft.com/office/drawing/2014/main" id="{49B8D5D9-4F94-5FB7-1595-B1873CF0561B}"/>
              </a:ext>
            </a:extLst>
          </p:cNvPr>
          <p:cNvSpPr txBox="1"/>
          <p:nvPr/>
        </p:nvSpPr>
        <p:spPr>
          <a:xfrm>
            <a:off x="6674693" y="3034857"/>
            <a:ext cx="4749211" cy="1908215"/>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p:txBody>
      </p:sp>
    </p:spTree>
    <p:extLst>
      <p:ext uri="{BB962C8B-B14F-4D97-AF65-F5344CB8AC3E}">
        <p14:creationId xmlns:p14="http://schemas.microsoft.com/office/powerpoint/2010/main" val="307960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6B90398-58EB-12E0-B7ED-114CA5C57F8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2032661" cy="400110"/>
            <a:chOff x="568442" y="319364"/>
            <a:chExt cx="203266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193514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沒仔細看</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21CB943-182D-EAB5-0E74-8B09BA2C72B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98452"/>
            <a:ext cx="4371975" cy="51530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771" y="1595057"/>
            <a:ext cx="39147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11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213A2E4-B619-7847-9B89-E5C7CB3FBDA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2032661" cy="400110"/>
            <a:chOff x="568442" y="319364"/>
            <a:chExt cx="203266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193514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沒仔細看</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3F5BA97-4804-6989-E144-C1CCB8D0A00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94" y="1365410"/>
            <a:ext cx="5925883" cy="44684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861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A1D85-AD53-A451-D60C-204FF8203757}"/>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7F11767-ED29-25EB-5D8B-F0A4881FE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A7B6766-EBF6-8F79-735C-A9BFD9C23438}"/>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Verilog</a:t>
            </a: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 小技巧</a:t>
            </a:r>
          </a:p>
        </p:txBody>
      </p:sp>
      <p:grpSp>
        <p:nvGrpSpPr>
          <p:cNvPr id="6" name="组合 5">
            <a:extLst>
              <a:ext uri="{FF2B5EF4-FFF2-40B4-BE49-F238E27FC236}">
                <a16:creationId xmlns:a16="http://schemas.microsoft.com/office/drawing/2014/main" id="{618B16E0-1B0F-1D08-38D9-BEE179646C6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898EFB0-1987-EC08-4414-83C0CF862A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E400D208-FE46-9F13-1FDD-E9820F7E886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66494A5-3FE3-9B3C-645D-06B91209C32D}"/>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2426025-3521-5F25-B494-99283E12DE1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70006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15A8F-FFD2-70CE-66AF-0D04F9E91F8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BE8C436-CF93-3A44-C9C8-D0F9BFAB8E8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0DE1FD1-03A8-08F6-E948-B8A5584137AD}"/>
              </a:ext>
            </a:extLst>
          </p:cNvPr>
          <p:cNvGrpSpPr/>
          <p:nvPr/>
        </p:nvGrpSpPr>
        <p:grpSpPr>
          <a:xfrm>
            <a:off x="568443" y="319365"/>
            <a:ext cx="1697634" cy="400110"/>
            <a:chOff x="568442" y="319364"/>
            <a:chExt cx="1697634" cy="400111"/>
          </a:xfrm>
        </p:grpSpPr>
        <p:sp>
          <p:nvSpPr>
            <p:cNvPr id="55" name="文本框 23">
              <a:extLst>
                <a:ext uri="{FF2B5EF4-FFF2-40B4-BE49-F238E27FC236}">
                  <a16:creationId xmlns:a16="http://schemas.microsoft.com/office/drawing/2014/main" id="{ED4FC3B5-61B5-5C09-AF17-7E1BB9F6F9B2}"/>
                </a:ext>
              </a:extLst>
            </p:cNvPr>
            <p:cNvSpPr txBox="1"/>
            <p:nvPr/>
          </p:nvSpPr>
          <p:spPr>
            <a:xfrm>
              <a:off x="665958" y="319364"/>
              <a:ext cx="160011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Mux generate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E601C7B-4655-8B50-ED1A-D7CCE7F757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74267C1-1700-4123-86F3-505D0573052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4379FAD9-9CFB-CCAD-F80D-30F94F4E27EF}"/>
              </a:ext>
            </a:extLst>
          </p:cNvPr>
          <p:cNvSpPr txBox="1"/>
          <p:nvPr/>
        </p:nvSpPr>
        <p:spPr>
          <a:xfrm>
            <a:off x="830688" y="856357"/>
            <a:ext cx="6117464" cy="5632311"/>
          </a:xfrm>
          <a:prstGeom prst="rect">
            <a:avLst/>
          </a:prstGeom>
          <a:noFill/>
        </p:spPr>
        <p:txBody>
          <a:bodyPr wrap="square">
            <a:spAutoFit/>
          </a:bodyPr>
          <a:lstStyle/>
          <a:p>
            <a:r>
              <a:rPr lang="zh-TW" altLang="en-US" dirty="0">
                <a:latin typeface="Times New Roman" panose="02020603050405020304" pitchFamily="18" charset="0"/>
                <a:cs typeface="Times New Roman" panose="02020603050405020304" pitchFamily="18" charset="0"/>
              </a:rPr>
              <a:t>wire [param_m - 1 : 0] data_in [param_n - 1 : 0];</a:t>
            </a:r>
          </a:p>
          <a:p>
            <a:r>
              <a:rPr lang="zh-TW" altLang="en-US" dirty="0">
                <a:latin typeface="Times New Roman" panose="02020603050405020304" pitchFamily="18" charset="0"/>
                <a:cs typeface="Times New Roman" panose="02020603050405020304" pitchFamily="18" charset="0"/>
              </a:rPr>
              <a:t>wire [param_m - 1 : 0] data_tmp [param_n - 1 : 0];</a:t>
            </a:r>
          </a:p>
          <a:p>
            <a:r>
              <a:rPr lang="zh-TW" altLang="en-US" dirty="0">
                <a:latin typeface="Times New Roman" panose="02020603050405020304" pitchFamily="18" charset="0"/>
                <a:cs typeface="Times New Roman" panose="02020603050405020304" pitchFamily="18" charset="0"/>
              </a:rPr>
              <a:t>wire [param_m - 1 : 0] data_tmp2 [param_n - 1 : 0];</a:t>
            </a:r>
          </a:p>
          <a:p>
            <a:r>
              <a:rPr lang="zh-TW" altLang="en-US" dirty="0">
                <a:latin typeface="Times New Roman" panose="02020603050405020304" pitchFamily="18" charset="0"/>
                <a:cs typeface="Times New Roman" panose="02020603050405020304" pitchFamily="18" charset="0"/>
              </a:rPr>
              <a:t>wire [param_m - 1 : 0] data_out;</a:t>
            </a:r>
          </a:p>
          <a:p>
            <a:r>
              <a:rPr lang="zh-TW" altLang="en-US" dirty="0">
                <a:latin typeface="Times New Roman" panose="02020603050405020304" pitchFamily="18" charset="0"/>
                <a:cs typeface="Times New Roman" panose="02020603050405020304" pitchFamily="18" charset="0"/>
              </a:rPr>
              <a:t>wire [31:0] sel;</a:t>
            </a:r>
          </a:p>
          <a:p>
            <a:endParaRPr lang="zh-TW" altLang="en-US"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cs typeface="Times New Roman" panose="02020603050405020304" pitchFamily="18" charset="0"/>
              </a:rPr>
              <a:t>genvar i;</a:t>
            </a:r>
          </a:p>
          <a:p>
            <a:r>
              <a:rPr lang="zh-TW" altLang="en-US" dirty="0">
                <a:latin typeface="Times New Roman" panose="02020603050405020304" pitchFamily="18" charset="0"/>
                <a:cs typeface="Times New Roman" panose="02020603050405020304" pitchFamily="18" charset="0"/>
              </a:rPr>
              <a:t>generate</a:t>
            </a:r>
          </a:p>
          <a:p>
            <a:r>
              <a:rPr lang="zh-TW" altLang="en-US" dirty="0">
                <a:latin typeface="Times New Roman" panose="02020603050405020304" pitchFamily="18" charset="0"/>
                <a:cs typeface="Times New Roman" panose="02020603050405020304" pitchFamily="18" charset="0"/>
              </a:rPr>
              <a:t>    for (i = 0; i &lt; param_n; i = i + 1) begin : data_mux</a:t>
            </a:r>
          </a:p>
          <a:p>
            <a:r>
              <a:rPr lang="zh-TW" altLang="en-US" dirty="0">
                <a:latin typeface="Times New Roman" panose="02020603050405020304" pitchFamily="18" charset="0"/>
                <a:cs typeface="Times New Roman" panose="02020603050405020304" pitchFamily="18" charset="0"/>
              </a:rPr>
              <a:t>        if (i == 0) begin</a:t>
            </a:r>
          </a:p>
          <a:p>
            <a:r>
              <a:rPr lang="zh-TW" altLang="en-US" dirty="0">
                <a:latin typeface="Times New Roman" panose="02020603050405020304" pitchFamily="18" charset="0"/>
                <a:cs typeface="Times New Roman" panose="02020603050405020304" pitchFamily="18" charset="0"/>
              </a:rPr>
              <a:t>            assign data_tmp2[0] = (sel == 0) ? data_in[0] : 'h0;</a:t>
            </a:r>
          </a:p>
          <a:p>
            <a:r>
              <a:rPr lang="zh-TW" altLang="en-US" dirty="0">
                <a:latin typeface="Times New Roman" panose="02020603050405020304" pitchFamily="18" charset="0"/>
                <a:cs typeface="Times New Roman" panose="02020603050405020304" pitchFamily="18" charset="0"/>
              </a:rPr>
              <a:t>            assign data_tmp[0] = data_tmp2[0]; // 可省略</a:t>
            </a:r>
          </a:p>
          <a:p>
            <a:r>
              <a:rPr lang="zh-TW" altLang="en-US" dirty="0">
                <a:latin typeface="Times New Roman" panose="02020603050405020304" pitchFamily="18" charset="0"/>
                <a:cs typeface="Times New Roman" panose="02020603050405020304" pitchFamily="18" charset="0"/>
              </a:rPr>
              <a:t>        end else begin</a:t>
            </a:r>
          </a:p>
          <a:p>
            <a:r>
              <a:rPr lang="zh-TW" altLang="en-US" dirty="0">
                <a:latin typeface="Times New Roman" panose="02020603050405020304" pitchFamily="18" charset="0"/>
                <a:cs typeface="Times New Roman" panose="02020603050405020304" pitchFamily="18" charset="0"/>
              </a:rPr>
              <a:t>            assign data_tmp2[i] = (sel == i) ? data_in[i] : 'h0;</a:t>
            </a:r>
          </a:p>
          <a:p>
            <a:r>
              <a:rPr lang="zh-TW" altLang="en-US" dirty="0">
                <a:latin typeface="Times New Roman" panose="02020603050405020304" pitchFamily="18" charset="0"/>
                <a:cs typeface="Times New Roman" panose="02020603050405020304" pitchFamily="18" charset="0"/>
              </a:rPr>
              <a:t>            assign data_tmp[i] = data_in[i] | data_tmp2[i - 1];</a:t>
            </a:r>
          </a:p>
          <a:p>
            <a:r>
              <a:rPr lang="zh-TW" altLang="en-US" dirty="0">
                <a:latin typeface="Times New Roman" panose="02020603050405020304" pitchFamily="18" charset="0"/>
                <a:cs typeface="Times New Roman" panose="02020603050405020304" pitchFamily="18" charset="0"/>
              </a:rPr>
              <a:t>        end</a:t>
            </a:r>
          </a:p>
          <a:p>
            <a:r>
              <a:rPr lang="zh-TW" altLang="en-US" dirty="0">
                <a:latin typeface="Times New Roman" panose="02020603050405020304" pitchFamily="18" charset="0"/>
                <a:cs typeface="Times New Roman" panose="02020603050405020304" pitchFamily="18" charset="0"/>
              </a:rPr>
              <a:t>    end</a:t>
            </a:r>
          </a:p>
          <a:p>
            <a:r>
              <a:rPr lang="zh-TW" altLang="en-US" dirty="0">
                <a:latin typeface="Times New Roman" panose="02020603050405020304" pitchFamily="18" charset="0"/>
                <a:cs typeface="Times New Roman" panose="02020603050405020304" pitchFamily="18" charset="0"/>
              </a:rPr>
              <a:t>endgenerate</a:t>
            </a:r>
          </a:p>
          <a:p>
            <a:endParaRPr lang="zh-TW" altLang="en-US"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cs typeface="Times New Roman" panose="02020603050405020304" pitchFamily="18" charset="0"/>
              </a:rPr>
              <a:t>assign data_out = data_tmp[param_n - 1];</a:t>
            </a:r>
          </a:p>
        </p:txBody>
      </p:sp>
    </p:spTree>
    <p:extLst>
      <p:ext uri="{BB962C8B-B14F-4D97-AF65-F5344CB8AC3E}">
        <p14:creationId xmlns:p14="http://schemas.microsoft.com/office/powerpoint/2010/main" val="9131792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32661-AD49-BB54-B27F-CBF3F1DC803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2941FAF4-06DB-8989-FC4E-E90C71FC5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B6FEEFA6-9C0B-3CDB-B4E7-BFC039452DD5}"/>
              </a:ext>
            </a:extLst>
          </p:cNvPr>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未分類</a:t>
            </a:r>
          </a:p>
        </p:txBody>
      </p:sp>
      <p:grpSp>
        <p:nvGrpSpPr>
          <p:cNvPr id="6" name="组合 5">
            <a:extLst>
              <a:ext uri="{FF2B5EF4-FFF2-40B4-BE49-F238E27FC236}">
                <a16:creationId xmlns:a16="http://schemas.microsoft.com/office/drawing/2014/main" id="{67ED556F-FF7F-D177-A0B1-3F503C7AEDC7}"/>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F4C06CB0-DA16-8B60-D070-3FC97B1083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7735BD2-AC14-69A7-C28E-1596D78DEBC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7022EBD-903A-2E1F-8E50-3E7C4C4EB88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46D5B9F-4F31-B4B0-AAE2-1E401FB3E485}"/>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4140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04DC2-4CAA-82AE-64F4-DABB5B7EED6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2A248D7-6B59-F8C2-66FF-F59C3870B89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78FBA194-BE73-4232-04AF-6C9255A646E8}"/>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127C3C32-D29E-EFB5-DD99-63AFFCC00BCD}"/>
                </a:ext>
              </a:extLst>
            </p:cNvPr>
            <p:cNvSpPr txBox="1"/>
            <p:nvPr/>
          </p:nvSpPr>
          <p:spPr>
            <a:xfrm>
              <a:off x="665958" y="319364"/>
              <a:ext cx="115448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27E114-A86D-0F11-B3A0-9E8D5724CE1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2DD07EE1-8E94-36F2-E2EF-F59E8D3BA2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3DA1203D-8E87-84CF-ACB3-1B1A2816EBD1}"/>
              </a:ext>
            </a:extLst>
          </p:cNvPr>
          <p:cNvPicPr>
            <a:picLocks noChangeAspect="1"/>
          </p:cNvPicPr>
          <p:nvPr/>
        </p:nvPicPr>
        <p:blipFill>
          <a:blip r:embed="rId3"/>
          <a:stretch>
            <a:fillRect/>
          </a:stretch>
        </p:blipFill>
        <p:spPr>
          <a:xfrm>
            <a:off x="568442" y="742912"/>
            <a:ext cx="6655879" cy="2561569"/>
          </a:xfrm>
          <a:prstGeom prst="rect">
            <a:avLst/>
          </a:prstGeom>
        </p:spPr>
      </p:pic>
      <p:pic>
        <p:nvPicPr>
          <p:cNvPr id="7" name="圖片 6">
            <a:extLst>
              <a:ext uri="{FF2B5EF4-FFF2-40B4-BE49-F238E27FC236}">
                <a16:creationId xmlns:a16="http://schemas.microsoft.com/office/drawing/2014/main" id="{6FA094A8-42B3-15AC-50D8-1DFA5BA47022}"/>
              </a:ext>
            </a:extLst>
          </p:cNvPr>
          <p:cNvPicPr>
            <a:picLocks noChangeAspect="1"/>
          </p:cNvPicPr>
          <p:nvPr/>
        </p:nvPicPr>
        <p:blipFill>
          <a:blip r:embed="rId4"/>
          <a:stretch>
            <a:fillRect/>
          </a:stretch>
        </p:blipFill>
        <p:spPr>
          <a:xfrm>
            <a:off x="665959" y="3327918"/>
            <a:ext cx="6655879" cy="3335020"/>
          </a:xfrm>
          <a:prstGeom prst="rect">
            <a:avLst/>
          </a:prstGeom>
        </p:spPr>
      </p:pic>
      <p:pic>
        <p:nvPicPr>
          <p:cNvPr id="9" name="圖片 8">
            <a:extLst>
              <a:ext uri="{FF2B5EF4-FFF2-40B4-BE49-F238E27FC236}">
                <a16:creationId xmlns:a16="http://schemas.microsoft.com/office/drawing/2014/main" id="{1799898C-B70B-6637-3C22-3DC14E2C365B}"/>
              </a:ext>
            </a:extLst>
          </p:cNvPr>
          <p:cNvPicPr>
            <a:picLocks noChangeAspect="1"/>
          </p:cNvPicPr>
          <p:nvPr/>
        </p:nvPicPr>
        <p:blipFill>
          <a:blip r:embed="rId5"/>
          <a:stretch>
            <a:fillRect/>
          </a:stretch>
        </p:blipFill>
        <p:spPr>
          <a:xfrm>
            <a:off x="5134909" y="683300"/>
            <a:ext cx="6488649" cy="2355662"/>
          </a:xfrm>
          <a:prstGeom prst="rect">
            <a:avLst/>
          </a:prstGeom>
        </p:spPr>
      </p:pic>
      <p:pic>
        <p:nvPicPr>
          <p:cNvPr id="12" name="圖片 11">
            <a:extLst>
              <a:ext uri="{FF2B5EF4-FFF2-40B4-BE49-F238E27FC236}">
                <a16:creationId xmlns:a16="http://schemas.microsoft.com/office/drawing/2014/main" id="{C6615D9C-924D-E0AB-5BBA-16466040A8BC}"/>
              </a:ext>
            </a:extLst>
          </p:cNvPr>
          <p:cNvPicPr>
            <a:picLocks noChangeAspect="1"/>
          </p:cNvPicPr>
          <p:nvPr/>
        </p:nvPicPr>
        <p:blipFill>
          <a:blip r:embed="rId6"/>
          <a:stretch>
            <a:fillRect/>
          </a:stretch>
        </p:blipFill>
        <p:spPr>
          <a:xfrm>
            <a:off x="5221649" y="3023115"/>
            <a:ext cx="6128990" cy="2561569"/>
          </a:xfrm>
          <a:prstGeom prst="rect">
            <a:avLst/>
          </a:prstGeom>
        </p:spPr>
      </p:pic>
    </p:spTree>
    <p:extLst>
      <p:ext uri="{BB962C8B-B14F-4D97-AF65-F5344CB8AC3E}">
        <p14:creationId xmlns:p14="http://schemas.microsoft.com/office/powerpoint/2010/main" val="24028084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B7911-9DA2-290C-BD10-714AC999C78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39AAE81-A438-A68B-4CED-6FAA965C0F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DAB331D-E946-E1CC-01CF-9F1218FB99AD}"/>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88B28155-4A2D-A80A-19CA-6C310B98A7D9}"/>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F112794-CF86-1B53-208A-AAE29FC6527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60405B8-E540-E2BC-B1D0-A1F652F6F4D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4" name="圖片 13">
            <a:extLst>
              <a:ext uri="{FF2B5EF4-FFF2-40B4-BE49-F238E27FC236}">
                <a16:creationId xmlns:a16="http://schemas.microsoft.com/office/drawing/2014/main" id="{2EA3ED44-2F40-00C6-0BB3-1E539F7BF40B}"/>
              </a:ext>
            </a:extLst>
          </p:cNvPr>
          <p:cNvPicPr>
            <a:picLocks noChangeAspect="1"/>
          </p:cNvPicPr>
          <p:nvPr/>
        </p:nvPicPr>
        <p:blipFill>
          <a:blip r:embed="rId3"/>
          <a:stretch>
            <a:fillRect/>
          </a:stretch>
        </p:blipFill>
        <p:spPr>
          <a:xfrm>
            <a:off x="568442" y="1899745"/>
            <a:ext cx="11050859" cy="2577385"/>
          </a:xfrm>
          <a:prstGeom prst="rect">
            <a:avLst/>
          </a:prstGeom>
        </p:spPr>
      </p:pic>
    </p:spTree>
    <p:extLst>
      <p:ext uri="{BB962C8B-B14F-4D97-AF65-F5344CB8AC3E}">
        <p14:creationId xmlns:p14="http://schemas.microsoft.com/office/powerpoint/2010/main" val="26106304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12B0A-A6D1-5382-AFF0-EC3676F66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9C06D5D-1C86-9228-9639-2A721E9394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6C550ED-6469-5063-1156-8422769FC5A3}"/>
              </a:ext>
            </a:extLst>
          </p:cNvPr>
          <p:cNvGrpSpPr/>
          <p:nvPr/>
        </p:nvGrpSpPr>
        <p:grpSpPr>
          <a:xfrm>
            <a:off x="568443" y="319365"/>
            <a:ext cx="865675" cy="400110"/>
            <a:chOff x="568442" y="319364"/>
            <a:chExt cx="865675" cy="400111"/>
          </a:xfrm>
        </p:grpSpPr>
        <p:sp>
          <p:nvSpPr>
            <p:cNvPr id="55" name="文本框 23">
              <a:extLst>
                <a:ext uri="{FF2B5EF4-FFF2-40B4-BE49-F238E27FC236}">
                  <a16:creationId xmlns:a16="http://schemas.microsoft.com/office/drawing/2014/main" id="{E4B2C4BD-E8F2-2E59-C4AD-C4DA1EC09A26}"/>
                </a:ext>
              </a:extLst>
            </p:cNvPr>
            <p:cNvSpPr txBox="1"/>
            <p:nvPr/>
          </p:nvSpPr>
          <p:spPr>
            <a:xfrm>
              <a:off x="665958" y="319364"/>
              <a:ext cx="76815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Latex</a:t>
              </a:r>
            </a:p>
          </p:txBody>
        </p:sp>
        <p:sp>
          <p:nvSpPr>
            <p:cNvPr id="56" name="等腰三角形 55">
              <a:extLst>
                <a:ext uri="{FF2B5EF4-FFF2-40B4-BE49-F238E27FC236}">
                  <a16:creationId xmlns:a16="http://schemas.microsoft.com/office/drawing/2014/main" id="{500085C0-815B-10AF-BAD0-B1F063003D9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3DA1A0B-4D8C-10EC-20AA-75A9574BC11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sp>
        <p:nvSpPr>
          <p:cNvPr id="4" name="文字方塊 3">
            <a:extLst>
              <a:ext uri="{FF2B5EF4-FFF2-40B4-BE49-F238E27FC236}">
                <a16:creationId xmlns:a16="http://schemas.microsoft.com/office/drawing/2014/main" id="{00DCE1C1-C1C0-D70D-173F-593007311A3A}"/>
              </a:ext>
            </a:extLst>
          </p:cNvPr>
          <p:cNvSpPr txBox="1"/>
          <p:nvPr/>
        </p:nvSpPr>
        <p:spPr>
          <a:xfrm flipH="1">
            <a:off x="1434118" y="1236672"/>
            <a:ext cx="7248292" cy="369332"/>
          </a:xfrm>
          <a:prstGeom prst="rect">
            <a:avLst/>
          </a:prstGeom>
          <a:noFill/>
        </p:spPr>
        <p:txBody>
          <a:bodyPr wrap="square" rtlCol="0">
            <a:spAutoFit/>
          </a:bodyPr>
          <a:lstStyle/>
          <a:p>
            <a:r>
              <a:rPr lang="en-US" altLang="zh-TW" dirty="0"/>
              <a:t>Chapter04Design : Hash</a:t>
            </a:r>
            <a:r>
              <a:rPr lang="zh-TW" altLang="en-US" dirty="0"/>
              <a:t> 模組架構</a:t>
            </a:r>
          </a:p>
        </p:txBody>
      </p:sp>
      <p:pic>
        <p:nvPicPr>
          <p:cNvPr id="6" name="圖片 5">
            <a:extLst>
              <a:ext uri="{FF2B5EF4-FFF2-40B4-BE49-F238E27FC236}">
                <a16:creationId xmlns:a16="http://schemas.microsoft.com/office/drawing/2014/main" id="{4C6E24AA-ADA2-B5D7-B191-E1E9A03F6CFE}"/>
              </a:ext>
            </a:extLst>
          </p:cNvPr>
          <p:cNvPicPr>
            <a:picLocks noChangeAspect="1"/>
          </p:cNvPicPr>
          <p:nvPr/>
        </p:nvPicPr>
        <p:blipFill>
          <a:blip r:embed="rId3"/>
          <a:stretch>
            <a:fillRect/>
          </a:stretch>
        </p:blipFill>
        <p:spPr>
          <a:xfrm>
            <a:off x="2204494" y="2252498"/>
            <a:ext cx="7783011" cy="2353003"/>
          </a:xfrm>
          <a:prstGeom prst="rect">
            <a:avLst/>
          </a:prstGeom>
        </p:spPr>
      </p:pic>
    </p:spTree>
    <p:extLst>
      <p:ext uri="{BB962C8B-B14F-4D97-AF65-F5344CB8AC3E}">
        <p14:creationId xmlns:p14="http://schemas.microsoft.com/office/powerpoint/2010/main" val="2644673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22163</TotalTime>
  <Words>31974</Words>
  <Application>Microsoft Office PowerPoint</Application>
  <PresentationFormat>寬螢幕</PresentationFormat>
  <Paragraphs>7348</Paragraphs>
  <Slides>104</Slides>
  <Notes>104</Notes>
  <HiddenSlides>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104</vt:i4>
      </vt:variant>
    </vt:vector>
  </HeadingPairs>
  <TitlesOfParts>
    <vt:vector size="116"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242</cp:revision>
  <dcterms:created xsi:type="dcterms:W3CDTF">2015-05-05T08:02:14Z</dcterms:created>
  <dcterms:modified xsi:type="dcterms:W3CDTF">2025-01-13T18:23:17Z</dcterms:modified>
</cp:coreProperties>
</file>